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7"/>
  </p:notesMasterIdLst>
  <p:sldIdLst>
    <p:sldId id="320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6" r:id="rId12"/>
    <p:sldId id="314" r:id="rId13"/>
    <p:sldId id="315" r:id="rId14"/>
    <p:sldId id="317" r:id="rId15"/>
    <p:sldId id="319" r:id="rId16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48F"/>
    <a:srgbClr val="3366FF"/>
    <a:srgbClr val="3399FF"/>
    <a:srgbClr val="FF3300"/>
    <a:srgbClr val="FF0066"/>
    <a:srgbClr val="FFCCFF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3117" autoAdjust="0"/>
  </p:normalViewPr>
  <p:slideViewPr>
    <p:cSldViewPr>
      <p:cViewPr varScale="1">
        <p:scale>
          <a:sx n="69" d="100"/>
          <a:sy n="69" d="100"/>
        </p:scale>
        <p:origin x="91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5:12:18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665">
    <iact:property name="dataType"/>
    <iact:actionData xml:id="d0">
      <inkml:trace xmlns:inkml="http://www.w3.org/2003/InkML" xml:id="stk0" contextRef="#ctx0" brushRef="#br0">1488 5243 0,'0'-18'5,"0"36"146,0 0-144,0 19 2,0-1-1,0 18-1,0-17 1,0-1 1,0-18-5,0 18 3,0-17 1,0-1 1,18-18-2,-18 36 1,0 0 13,0-54 19,0-18-24,0 18-4,0 0 4,0-19-1,36 37-7,-18-18 0,19 18-4,-19-36 4,0 36 0,36-18 8,-17 18 0,-19 0-8,-18-18-4,54 18 4,-17 0 17,-37 54-10,0-36-7,0 18-4,0-17 4,-19-19 0,19 18 0,0 18 8,-36-36 5,0 18-5,18-18-9,-19 0 1,1 0 8,36 0 81</inkml:trace>
    </iact:actionData>
  </iact:action>
  <iact:action type="add" startTime="42841">
    <iact:property name="dataType"/>
    <iact:actionData xml:id="d1">
      <inkml:trace xmlns:inkml="http://www.w3.org/2003/InkML" xml:id="stk1" contextRef="#ctx0" brushRef="#br0">2068 5461 0,'0'-18'32,"0"18"-4,0 18-20,0 18 4,19-18-8,-19 1 8,0 17-8,0-18 9,0-36 55</inkml:trace>
    </iact:actionData>
  </iact:action>
  <iact:action type="add" startTime="43181">
    <iact:property name="dataType"/>
    <iact:actionData xml:id="d2">
      <inkml:trace xmlns:inkml="http://www.w3.org/2003/InkML" xml:id="stk2" contextRef="#ctx0" brushRef="#br0">2195 5189 0,'0'0'111</inkml:trace>
    </iact:actionData>
  </iact:action>
  <iact:action type="add" startTime="43877">
    <iact:property name="dataType"/>
    <iact:actionData xml:id="d3">
      <inkml:trace xmlns:inkml="http://www.w3.org/2003/InkML" xml:id="stk3" contextRef="#ctx0" brushRef="#br0">2540 5044 0,'0'-18'7,"0"18"53,0 36-52,-36 0 1,36 19-2,0-19-2,-36 0 2,36 0 1,0 1 0,-19 17 0,19-18 0,0-17 0,0 17 0,0 0-4,0-18 4,0 0 0,0 37 8,0-37 0,19-18-7,-19 18 4,18-18 17,0 0-14,36 0-4,-36 0-2</inkml:trace>
    </iact:actionData>
  </iact:action>
  <iact:action type="add" startTime="44649">
    <iact:property name="dataType"/>
    <iact:actionData xml:id="d4">
      <inkml:trace xmlns:inkml="http://www.w3.org/2003/InkML" xml:id="stk4" contextRef="#ctx0" brushRef="#br0">2359 5370 0,'18'0'119,"0"0"-110,36 0 2,-17 0-7,17 0 9,1 0-10,-37 0 1,18 0 6,0 0-4,-36 0 5,18 0-6,-18 0 39,-36 0-28</inkml:trace>
    </iact:actionData>
  </iact:action>
  <iact:action type="add" startTime="47269">
    <iact:property name="dataType"/>
    <iact:actionData xml:id="d5">
      <inkml:trace xmlns:inkml="http://www.w3.org/2003/InkML" xml:id="stk5" contextRef="#ctx0" brushRef="#br0">925 5461 0,'19'-36'11,"-1"36"13,-18-18-16,36 18 4,-36-19-8,18-17 16,-18 18-4,0-18 0,0-1-4,0-17 4,0 18 0,-54 36-8,54-37 1,-55 37-2,37-18 2,0 18-5,-18 0 3,-1 0 9,37 0 12,0 18-20,0 19 0,0-19 0,0 0 0,0 18 0,19 19 0,-19-37 0,36 0-4,-36 18 4,18-36 0,-18 37 0,0-1 8,0 0 0,36-36-12,-36 36 4,0-17 8,18-19-8,-18 18 0,19 18 8,-19-18 4,0 0 4,-19-18-15,-17 0 2,18 0 5,-18 0 0,-1-36 0,37 18-4,0 0 20,0 18-16,37-37-8,17 19 4,-36 18-4,19 0 0,-19-54 0,18 54 0,-18-18 0,0 18 0,19 0-4,-37-18 4,18 18 0,-36 0 24,-37 36-24</inkml:trace>
    </iact:actionData>
  </iact:action>
  <iact:action type="add" startTime="48617">
    <iact:property name="dataType"/>
    <iact:actionData xml:id="d6">
      <inkml:trace xmlns:inkml="http://www.w3.org/2003/InkML" xml:id="stk6" contextRef="#ctx0" brushRef="#br0">1361 5860 0,'0'18'44,"0"19"-36,0-19 0,0 18 0,0 0 0,0 37 0,0-37 0,0 0-4,0 1 4,0-19 0,0 36 8,0-72 36,0-18-36,0 18-8</inkml:trace>
    </iact:actionData>
  </iact:action>
  <iact:action type="add" startTime="48963">
    <iact:property name="dataType"/>
    <iact:actionData xml:id="d7">
      <inkml:trace xmlns:inkml="http://www.w3.org/2003/InkML" xml:id="stk7" contextRef="#ctx0" brushRef="#br0">1288 6114 0,'0'0'14,"0"36"-6,0-17 0,0 17 8,18 0-4,-18-18 4,19 0 8,-1-18 4,18 0-20,-18 0 3,0 0-6,19 0 7,-37 0-8,36 0 0,-36-36 4,18 36 0,-18-18 1,18 18 22</inkml:trace>
    </iact:actionData>
  </iact:action>
  <iact:action type="add" startTime="49710">
    <iact:property name="dataType"/>
    <iact:actionData xml:id="d8">
      <inkml:trace xmlns:inkml="http://www.w3.org/2003/InkML" xml:id="stk8" contextRef="#ctx0" brushRef="#br0">871 6459 0,'0'-18'3,"-18"18"5,18-18 0,18 18 56,-18 36-56,0 0 1,0 0-2,0 1 2,18-1-2,-18 18 3,0-17-4,0-1 5,0-18-10,0 18 7,0 1 8,0-55 68,18 18-80,-18-37 4,37 1 8,-37 0 0,18 36-8,-18-37 0,36 37 4,-36-18-4,18 18 16,0 0-8,-18 18-11,37-18 2,-37 55 3,36-19 4,-36 0 2,0-17-8,0-19 3,-55 72-10,19-72 7,0 36 1,0-36-2,17 0 9,19 0 52,19 0-64</inkml:trace>
    </iact:actionData>
  </iact:action>
  <iact:action type="add" startTime="50469">
    <iact:property name="dataType"/>
    <iact:actionData xml:id="d9">
      <inkml:trace xmlns:inkml="http://www.w3.org/2003/InkML" xml:id="stk9" contextRef="#ctx0" brushRef="#br0">1252 6785 0,'0'-18'8,"-36"18"24,36 0-27,0 37 10,0-19 1,0 18 0,18-36-4,0 0 12,18 0-8,1-36 0,-37 18-12,36-1 4,-36-17 0,18 18 8,-18 18 28,0 36-36,0 1 2,-18-1-4,18 0 5,-55 19-6,19-19 6,18 0-10,-18 0 7,36-17 0,-37-19 0,37 36 0,-18-36 0,-18 0 12,36 0 4</inkml:trace>
    </iact:actionData>
  </iact:action>
  <iact:action type="add" startTime="51129">
    <iact:property name="dataType"/>
    <iact:actionData xml:id="d10">
      <inkml:trace xmlns:inkml="http://www.w3.org/2003/InkML" xml:id="stk10" contextRef="#ctx0" brushRef="#br0">1687 6441 0,'0'18'44,"0"36"-36,0 19 0,0-19 0,0 19 0,0-19 0,0 19 0,0-19 0,0-17-4,-36-1 4,36 0 0,0 0 8,18-36 20</inkml:trace>
    </iact:actionData>
  </iact:action>
  <iact:action type="add" startTime="51453">
    <iact:property name="dataType"/>
    <iact:actionData xml:id="d11">
      <inkml:trace xmlns:inkml="http://www.w3.org/2003/InkML" xml:id="stk11" contextRef="#ctx0" brushRef="#br0">1597 6804 0,'-18'0'8,"18"-37"28,54 37-20,-18 0-8,1 0 0,-1 0-4,-18 0 4,0 0 8,-18-18-8</inkml:trace>
    </iact:actionData>
  </iact:action>
  <iact:action type="add" startTime="51724">
    <iact:property name="dataType"/>
    <iact:actionData xml:id="d12">
      <inkml:trace xmlns:inkml="http://www.w3.org/2003/InkML" xml:id="stk12" contextRef="#ctx0" brushRef="#br0">1923 6749 0,'18'0'73,"19"0"-65,-19 0 0,0 0 0,18 0 0,-18 0-4,-18 0 4,19 0 0,-19-36 8,18 36-8,-18-18 0,0 0 4,0 18 20,-37 0-16,19 0-8,-36 0 5,36 36 2,-19-18 1,19 36 0,-18 1-4,36-1 4,0-36-6,0 1-4,18-19 3,-18 36-2,36-36 2,-17 36 2,17-36 5</inkml:trace>
    </iact:actionData>
  </iact:action>
  <iact:action type="add" startTime="53261">
    <iact:property name="dataType"/>
    <iact:actionData xml:id="d13">
      <inkml:trace xmlns:inkml="http://www.w3.org/2003/InkML" xml:id="stk13" contextRef="#ctx0" brushRef="#br0">726 7221 0,'36'0'60,"-18"0"-48,0 0 4,19 0 0,-19 0-8,18 0 0,19 0 0,-1 0-4,37 0 4,18 0 0,-1 0 0,-17 0 0,18 0 0,-18 0 0,18 0 0,-37 0-4,-17 0 4,-19 0 0,0 0 96,-18 0-88,0 0 8,19 0 20,-1 0-36,-18 0 0,0 0 8,-18-18 88</inkml:trace>
    </iact:actionData>
  </iact:action>
  <iact:action type="add" startTime="55525">
    <iact:property name="dataType"/>
    <iact:actionData xml:id="d14">
      <inkml:trace xmlns:inkml="http://www.w3.org/2003/InkML" xml:id="stk14" contextRef="#ctx0" brushRef="#br0">526 6568 0,'0'0'24,"0"0"80,0 36-92,0 0 4,0 1-8,0-19 1,0 0-2,0 18 2,0-18-2,0 0 3,0 19-8,0 17 6,0-18 0,0 1 0,0-19 0,0 18 8,0-54 72,0 0-72,0 0 0,0-19 4</inkml:trace>
    </iact:actionData>
  </iact:action>
  <iact:action type="add" startTime="58905">
    <iact:property name="dataType"/>
    <iact:actionData xml:id="d15">
      <inkml:trace xmlns:inkml="http://www.w3.org/2003/InkML" xml:id="stk15" contextRef="#ctx0" brushRef="#br0">1343 7402 0,'0'37'8,"0"-1"8,0-18-8,0 18 0,0 1 8,0-37-12,0 18 4,0 0 8,0 18 0,0-18-1,0 0 14,0-36 7</inkml:trace>
    </iact:actionData>
  </iact:action>
  <iact:action type="add" startTime="59265">
    <iact:property name="dataType"/>
    <iact:actionData xml:id="d16">
      <inkml:trace xmlns:inkml="http://www.w3.org/2003/InkML" xml:id="stk16" contextRef="#ctx0" brushRef="#br0">1470 7275 0,'0'0'60,"0"37"-52,0 17 0,0-18 0,0 1 0,0 17 0,0-18 0,0 1 0,0 17-5,0-18 6,0-18-1,0 19 8,0-37-8,0 36 8,0-72 28</inkml:trace>
    </iact:actionData>
  </iact:action>
  <iact:action type="add" startTime="59762">
    <iact:property name="dataType"/>
    <iact:actionData xml:id="d17">
      <inkml:trace xmlns:inkml="http://www.w3.org/2003/InkML" xml:id="stk17" contextRef="#ctx0" brushRef="#br0">1234 7529 0,'0'0'60,"0"18"-52,18 19 0,18-19 0,-36 18-1,37-18 1,-37 19-3,36-37 3,-36 36 0,18-18 7,-18 0 38,18-18-37,18 0 19</inkml:trace>
    </iact:actionData>
  </iact:action>
  <iact:action type="add" startTime="60285">
    <iact:property name="dataType"/>
    <iact:actionData xml:id="d18">
      <inkml:trace xmlns:inkml="http://www.w3.org/2003/InkML" xml:id="stk18" contextRef="#ctx0" brushRef="#br0">1633 7547 0,'0'19'55,"-36"-19"-43,18 54 5,-19-54-10,19 36 1,-18 1 0,-19-1 4,37-36-4,18 36 0,-36-36 8</inkml:trace>
    </iact:actionData>
  </iact:action>
  <iact:action type="add" startTime="61271">
    <iact:property name="dataType"/>
    <iact:actionData xml:id="d19">
      <inkml:trace xmlns:inkml="http://www.w3.org/2003/InkML" xml:id="stk19" contextRef="#ctx0" brushRef="#br0">526 8128 0,'0'36'31,"0"19"-27,0 17 3,0 37 2,0-18-2,0 36 1,0 0 0,0 0 0,0-36 0,0 17 1,0-35-5,0 0 9,0-19-11,0 19 13,0-19-14,0-18 7,0 1 0,0-1 4,0-54 64,0-19-68,0 1 1</inkml:trace>
    </iact:actionData>
  </iact:action>
  <iact:action type="add" startTime="61878">
    <iact:property name="dataType"/>
    <iact:actionData xml:id="d20">
      <inkml:trace xmlns:inkml="http://www.w3.org/2003/InkML" xml:id="stk20" contextRef="#ctx0" brushRef="#br0">635 8182 0,'55'-18'15,"-37"18"-7,0 0-4,36 0 12,-36 0-8,1 0 0,-1 0 0,18 0 0,0 0 0,1 0-4,35 0 4,37 0 0,18 0 0,18 0 0,0 0 0,55 0 0,-1 0 0,-35 0-4,-37 0 4,-37 0 0,-53 0 0,-19 0 16,18 0-4,0 0-4,-17 0 0,-1 0 12,0 0-12,54 0 1,-72 18 58,19 19-55,-19 17-4,0-18-8,0 1 0,0 35 0,0-17-4,0 17 4,0 1 0,0-1 0,36 37 0,-36-18 0,0 18 0,36 0 0,-36-37-4,0-17 4,0-1 0,36-18 0,-36 1 0,0-19 0,0 0 8</inkml:trace>
    </iact:actionData>
  </iact:action>
  <iact:action type="add" startTime="62914">
    <iact:property name="dataType"/>
    <iact:actionData xml:id="d21">
      <inkml:trace xmlns:inkml="http://www.w3.org/2003/InkML" xml:id="stk21" contextRef="#ctx0" brushRef="#br0">835 9471 0,'-37'0'7,"74"0"53,17 0-52,-18 0-4,1 0 8,35 0-8,37 36 9,18-36-10,36 0 5,37 0 1,54 0-5,18 0 5,-54 0-3,-19 36 4,-17-36-4,-73 0 4,-37 36-4,-54-36 5,-18 0 67</inkml:trace>
    </iact:actionData>
  </iact:action>
  <iact:action type="add" startTime="63785">
    <iact:property name="dataType"/>
    <iact:actionData xml:id="d22">
      <inkml:trace xmlns:inkml="http://www.w3.org/2003/InkML" xml:id="stk22" contextRef="#ctx0" brushRef="#br0">998 8418 0,'18'0'4,"37"0"4,-1 0 0,19 0 0,35 0 3,1-18-10,36 18 7,1 0 0,-19 0 0,18 0 0,-36 0 0,-55 0 0,-36 0 0,-54 0 28,0 18-27</inkml:trace>
    </iact:actionData>
  </iact:action>
  <iact:action type="add" startTime="64263">
    <iact:property name="dataType"/>
    <iact:actionData xml:id="d23">
      <inkml:trace xmlns:inkml="http://www.w3.org/2003/InkML" xml:id="stk23" contextRef="#ctx0" brushRef="#br0">1071 8654 0,'54'0'6,"0"0"2,37-36 0,0 36 0,18 0 0,-19 0-4,37 0 4,0 0 0,-18 0 0,-36 0 0,-37 0 0,-36 0 36,-18 0-36</inkml:trace>
    </iact:actionData>
  </iact:action>
  <iact:action type="add" startTime="64640">
    <iact:property name="dataType"/>
    <iact:actionData xml:id="d24">
      <inkml:trace xmlns:inkml="http://www.w3.org/2003/InkML" xml:id="stk24" contextRef="#ctx0" brushRef="#br0">1161 8890 0,'18'0'50,"19"0"-42,-1 0 1,18 0-2,55 18 3,36-18-8,1 0 6,35 0 0,-36 0 0,-54 0 0,0 0 0,-55 0 0</inkml:trace>
    </iact:actionData>
  </iact:action>
  <iact:action type="add" startTime="64975">
    <iact:property name="dataType"/>
    <iact:actionData xml:id="d25">
      <inkml:trace xmlns:inkml="http://www.w3.org/2003/InkML" xml:id="stk25" contextRef="#ctx0" brushRef="#br0">1216 9253 0,'-37'0'6,"37"0"18,37 0-16,-1 0 1,55 0-6,36 0 13,18 0-15,0 0 6,0-18 1,-54 18 0,-55 0 0</inkml:trace>
    </iact:actionData>
  </iact:action>
  <iact:action type="add" startTime="65746">
    <iact:property name="dataType"/>
    <iact:actionData xml:id="d26">
      <inkml:trace xmlns:inkml="http://www.w3.org/2003/InkML" xml:id="stk26" contextRef="#ctx0" brushRef="#br0">2885 8110 0,'0'0'8,"36"0"8,-18 0-8,19 0 0,-19 0 0,0 0 0,-18 18 80,-18 18-80,0-18 2,-37 37 4,19-19-2,18-36 4,18 18-7</inkml:trace>
    </iact:actionData>
  </iact:action>
  <iact:action type="add" startTime="66046">
    <iact:property name="dataType"/>
    <iact:actionData xml:id="d27">
      <inkml:trace xmlns:inkml="http://www.w3.org/2003/InkML" xml:id="stk27" contextRef="#ctx0" brushRef="#br0">2994 8201 0,'36'0'48,"0"0"-36,-36 18 28,0 0-20</inkml:trace>
    </iact:actionData>
  </iact:action>
  <iact:action type="add" startTime="66308">
    <iact:property name="dataType"/>
    <iact:actionData xml:id="d28">
      <inkml:trace xmlns:inkml="http://www.w3.org/2003/InkML" xml:id="stk28" contextRef="#ctx0" brushRef="#br0">2794 8328 0,'0'0'33,"18"0"-29,19 0 4,17 0 0,19 0 0,-1 0 0,19 0 0,-37 0 0,1 0 0,-19 0-4,-36 0 36,-54 0-32</inkml:trace>
    </iact:actionData>
  </iact:action>
  <iact:action type="add" startTime="66534">
    <iact:property name="dataType"/>
    <iact:actionData xml:id="d29">
      <inkml:trace xmlns:inkml="http://www.w3.org/2003/InkML" xml:id="stk29" contextRef="#ctx0" brushRef="#br0">3030 8346 0,'0'36'16,"0"-18"-8,0 18 0,0-17 0,0-1 0,18 18-4,-18-18 4,0 0 16</inkml:trace>
    </iact:actionData>
  </iact:action>
  <iact:action type="add" startTime="66894">
    <iact:property name="dataType"/>
    <iact:actionData xml:id="d30">
      <inkml:trace xmlns:inkml="http://www.w3.org/2003/InkML" xml:id="stk30" contextRef="#ctx0" brushRef="#br0">3447 8037 0,'0'37'32,"0"17"-16,0-36-12,-18 18 4,18 1 0,-72-1 0,72-18 0,-37-18 0,37 55 0,18-55 60,19-19-56,-19 19-4,0 0 0,36 0 0,-17-36 0,-1 36 0,0 0 0,1 0-4</inkml:trace>
    </iact:actionData>
  </iact:action>
  <iact:action type="add" startTime="67262">
    <iact:property name="dataType"/>
    <iact:actionData xml:id="d31">
      <inkml:trace xmlns:inkml="http://www.w3.org/2003/InkML" xml:id="stk31" contextRef="#ctx0" brushRef="#br0">3357 8309 0,'0'19'8,"18"-19"0,-18 18 0,0 18 0,0-18 0,0 18 4,0 1-4,-18-19 8,-1-18-8,-17 36 0,18-36 0,0 0 4,36 0 20,18 0-24,19-18 0,17 18-4,-17 0 4,-19 0 0,0 0 0,-18 0 8</inkml:trace>
    </iact:actionData>
  </iact:action>
  <iact:action type="add" startTime="68126">
    <iact:property name="dataType"/>
    <iact:actionData xml:id="d32">
      <inkml:trace xmlns:inkml="http://www.w3.org/2003/InkML" xml:id="stk32" contextRef="#ctx0" brushRef="#br0">853 8346 0,'0'0'52,"-18"0"52,18-18-80,-37 18 12,37 0-28,0 18 0,0 36 8,0-36-4,0 0 20,19-18-16,-1 0-4,18 0 4,0 0 0,-36-36 0,0 18 4,0 0 20,0-18-12,-18 36-20,0 0 8,0 0-8,-18 0 4,17 18 12,19-18 12,37 18-28</inkml:trace>
    </iact:actionData>
  </iact:action>
  <iact:action type="add" startTime="69080">
    <iact:property name="dataType"/>
    <iact:actionData xml:id="d33">
      <inkml:trace xmlns:inkml="http://www.w3.org/2003/InkML" xml:id="stk33" contextRef="#ctx0" brushRef="#br0">1161 8346 0,'-18'0'65,"0"0"-45,18 0 20,0 18-24,0 36-4,0-36 4,0-18-5,36 0 10,19 0-9,-37 0 4,-18 0-8,36-54 8,-36 18-4,0-1 4,0 19 0,-18 18 0,0-36 4,-18 54 12,36 0-16</inkml:trace>
    </iact:actionData>
  </iact:action>
  <iact:action type="add" startTime="69762">
    <iact:property name="dataType"/>
    <iact:actionData xml:id="d34">
      <inkml:trace xmlns:inkml="http://www.w3.org/2003/InkML" xml:id="stk34" contextRef="#ctx0" brushRef="#br0">1452 8309 0,'-19'0'44,"19"0"-36,0 55 5,0-37 2,0 0 1,0-18 12,37 0-12,-1 0 0,0 0 0,-36-36-4,0 18 4,0 0 0,-18-19 8,-18 37-4,18 0-4,18 18 0</inkml:trace>
    </iact:actionData>
  </iact:action>
  <iact:action type="add" startTime="70428">
    <iact:property name="dataType"/>
    <iact:actionData xml:id="d35">
      <inkml:trace xmlns:inkml="http://www.w3.org/2003/InkML" xml:id="stk35" contextRef="#ctx0" brushRef="#br0">1887 8328 0,'-18'0'22,"18"-19"-14,-36 19 16,36 19-20,-37 17 12,37-18 0,0 0-8,0 18 8,0-17 4,0-19-12,37 0 0,-1 0 8,-18 0-4,-18 0-4,0-55 8,0 37-8,0 0 0,0 0 0,0-19 0,0 37-4,0-18 4</inkml:trace>
    </iact:actionData>
  </iact:action>
  <iact:action type="add" startTime="70973">
    <iact:property name="dataType"/>
    <iact:actionData xml:id="d36">
      <inkml:trace xmlns:inkml="http://www.w3.org/2003/InkML" xml:id="stk36" contextRef="#ctx0" brushRef="#br0">2141 8382 0,'0'-18'8,"0"18"60,0 0-60,-36 0 0,36 36 0,0 0 4,0-17 4,36-19 24,18 0-28,-35-19 4,-19 1 0,0-18-4,0 0 4,0 36-1,0-37-14,-37 37 7</inkml:trace>
    </iact:actionData>
  </iact:action>
  <iact:action type="add" startTime="75362">
    <iact:property name="dataType"/>
    <iact:actionData xml:id="d37">
      <inkml:trace xmlns:inkml="http://www.w3.org/2003/InkML" xml:id="stk37" contextRef="#ctx0" brushRef="#br0">871 8255 0,'18'0'164,"-18"-36"-140,18 36-8,-18-18-8,18 18-4,37 0 12,-37 0 8,0 0 20,0 0-20,19-37 12,-19 55 24,-18 1-44,36-19-8,-36 36 4,0-18 12,18-18 0,-18 18 12</inkml:trace>
    </iact:actionData>
  </iact:action>
  <iact:action type="add" startTime="105267">
    <iact:property name="dataType"/>
    <iact:actionData xml:id="d38">
      <inkml:trace xmlns:inkml="http://www.w3.org/2003/InkML" xml:id="stk38" contextRef="#ctx0" brushRef="#br0">436 7275 0,'0'0'32,"-19"0"-24,19-18 216,0 18-216,19 0 8,17 0-4,-18 0 4,-18-36-8,36 36 0,1 0 8,17 0-4,-36 0-4,18 0 8,-17 0-8,17 0 8,0 0-4,-18 0 4,0 0 0,19 0 0,-1 18-4,-18-18 0,18 0-8,-17 0 9,-1 0-10,18 0 11,0 0-8,-18 0 26,19 0 0,-1 0-20,0 0 4,-18 0-8,1 0 8,17 0-4,0 0 4,-18 0-8,19 0 1,-1 0-2,0 0 3,19-18-8,-1 18 6,-18 0 0,19-18 0,-37 18 0,0 0 0,18 0 8,1 0 28,-19 0-36,18 0 0,18 0-4,1 0 4,-19 0 0,-18 0 0,0 0 8,19-37 64</inkml:trace>
    </iact:actionData>
  </iact:action>
  <iact:action type="add" startTime="107255">
    <iact:property name="dataType"/>
    <iact:actionData xml:id="d39">
      <inkml:trace xmlns:inkml="http://www.w3.org/2003/InkML" xml:id="stk39" contextRef="#ctx0" brushRef="#br0">3810 8146 0,'0'-36'8,"0"36"0,0-18 16,0 18 64,18 0-80,19 0 0,-19 0 0,0 0 4,-36 0 44,0 0-52</inkml:trace>
    </iact:actionData>
  </iact:action>
  <iact:action type="add" startTime="107566">
    <iact:property name="dataType"/>
    <iact:actionData xml:id="d40">
      <inkml:trace xmlns:inkml="http://www.w3.org/2003/InkML" xml:id="stk40" contextRef="#ctx0" brushRef="#br0">3810 8074 0,'-18'0'4,"18"18"56,0 36-44,0-36-8,-36 19-4,36-19 4,0 0 0,0 18 0,0-18 0,0 0 0,0 19 8,18-19 4,18-18 4,-36 0-8,18 0-12,19-36 20,-19 36 0,0 0-12,18-19 4,-36-17 16,-18 36 4</inkml:trace>
    </iact:actionData>
  </iact:action>
  <iact:action type="add" startTime="108173">
    <iact:property name="dataType"/>
    <iact:actionData xml:id="d41">
      <inkml:trace xmlns:inkml="http://www.w3.org/2003/InkML" xml:id="stk41" contextRef="#ctx0" brushRef="#br0">4046 8001 0,'0'-36'5,"0"18"11,0-19-4,0 74 48,0-19-52,0 0 0,0 0 0,0 18 0,0-18 0,0 19 0,0-1-4,0 18 4,0-35 0,0-1 0,0 18 0,0-18 8,0 0 4,-18-18 40,0 0-44,18-36-8,0 18 16,18 0-4,18 18-4,0 0 0,-36-37-8,19 37-4</inkml:trace>
    </iact:actionData>
  </iact:action>
  <iact:action type="add" startTime="108899">
    <iact:property name="dataType"/>
    <iact:actionData xml:id="d42">
      <inkml:trace xmlns:inkml="http://www.w3.org/2003/InkML" xml:id="stk42" contextRef="#ctx0" brushRef="#br0">3901 8436 0,'0'37'60,"0"-19"-40,18-18-4,-18 18-8,0 18 16,36-36-12,-18 18 4,19-18-8,-19 0 0,0 0 0,18 0 0,-18 0 1,1 0 2</inkml:trace>
    </iact:actionData>
  </iact:action>
  <iact:action type="add" startTime="109663">
    <iact:property name="dataType"/>
    <iact:actionData xml:id="d43">
      <inkml:trace xmlns:inkml="http://www.w3.org/2003/InkML" xml:id="stk43" contextRef="#ctx0" brushRef="#br0">4373 8055 0,'0'-18'31,"0"36"21,-19 19-40,19-1 4,0 0 0,0 1 8,19-37-20,-1 0 4,0 0 0,0 0 0,18-37 0,1 19 7,-1-18-3,-36 0 4,0 17 0,0 19-8,0-18 0,-36 18 0,17 0 4,1 0 13</inkml:trace>
    </iact:actionData>
  </iact:action>
  <iact:action type="add" startTime="110342">
    <iact:property name="dataType"/>
    <iact:actionData xml:id="d44">
      <inkml:trace xmlns:inkml="http://www.w3.org/2003/InkML" xml:id="stk44" contextRef="#ctx0" brushRef="#br0">4227 8328 0,'-18'0'5,"18"0"39,55 0-28,-19 0-8,-18 0-4,0 0 4,19 0 0,-19-19 0,0 19 0,36 0 8,-54-18 44,-18 18 44,18 55-96,-18-19 0,18 0 0,-36 1-4,36 17 4,0 0 8,0-35 0,0-1 4,0-18 28,0-18-40</inkml:trace>
    </iact:actionData>
  </iact:action>
  <iact:action type="add" startTime="111259">
    <iact:property name="dataType"/>
    <iact:actionData xml:id="d45">
      <inkml:trace xmlns:inkml="http://www.w3.org/2003/InkML" xml:id="stk45" contextRef="#ctx0" brushRef="#br0">4608 8001 0,'0'-18'8,"0"0"32,0 36 48,0 0-80,0 0 3,0 37-6,19-37 7,-19 0-8,0 18 9,0 0-12,0-17 5,0-1 4,0 18-4,0-18 4,18 0-4,-18 19 5,0-19-10,0 0 7,0 18 0,0-18 0,0 0 0,36 55 7,-36-37-2,0-18 3,0 1 16,18-19 40,-18-19-49,0-17 2</inkml:trace>
    </iact:actionData>
  </iact:action>
  <iact:action type="add" startTime="112339">
    <iact:property name="dataType"/>
    <iact:actionData xml:id="d46">
      <inkml:trace xmlns:inkml="http://www.w3.org/2003/InkML" xml:id="stk46" contextRef="#ctx0" brushRef="#br0">2994 8745 0,'0'0'128,"36"0"-120,0 0 0,19 0 0,17 0 0,1 0-1,-1 0 1,19 0-3,-18-36 3,-19 36 0,1 0-1,-19 0 2,18 0-1,-36 0 0,1 0 0,17 0-5,0 0 5,0-19 1,1 19-1,-1 0 0,18 0 0,-35 0-1,-1 0 2,18 0-5,-18 0 4,18 0 8,-17 0-8,35 0 8,-36 0 4,0 0 32,19 0-36,-1 0 8,-18 0 12,0 0 4,18 0-4,-17 0 40,-1 0-17,18 0-30,-36 0 62</inkml:trace>
    </iact:actionData>
  </iact:action>
  <iact:action type="add" startTime="161596">
    <iact:property name="dataType"/>
    <iact:actionData xml:id="d47">
      <inkml:trace xmlns:inkml="http://www.w3.org/2003/InkML" xml:id="stk47" contextRef="#ctx0" brushRef="#br0">2413 10269 0,'0'0'76,"0"36"-72,0-18 4,0 19 0,0-19 0,0 36 1,0-36-2,0 0 3,0 1-4,0 17 4,0-18-5,0 0 8,0-36 47</inkml:trace>
    </iact:actionData>
  </iact:action>
  <iact:action type="add" startTime="162256">
    <iact:property name="dataType"/>
    <iact:actionData xml:id="d48">
      <inkml:trace xmlns:inkml="http://www.w3.org/2003/InkML" xml:id="stk48" contextRef="#ctx0" brushRef="#br0">2123 10341 0,'-18'0'8,"18"19"52,0-1-52,18 0 3,-18 18-10,0 0 7,0-17 0,0 17 0,0 0 8,0-18 4,0-36 40,0 0-52</inkml:trace>
    </iact:actionData>
  </iact:action>
  <iact:action type="add" startTime="162856">
    <iact:property name="dataType"/>
    <iact:actionData xml:id="d49">
      <inkml:trace xmlns:inkml="http://www.w3.org/2003/InkML" xml:id="stk49" contextRef="#ctx0" brushRef="#br0">1833 10341 0,'0'0'36,"0"37"-28,0-1 2,0 0-4,0 1 5,0-1-6,0 0 6,0 0-2,0-17 7</inkml:trace>
    </iact:actionData>
  </iact:action>
  <iact:action type="add" startTime="163415">
    <iact:property name="dataType"/>
    <iact:actionData xml:id="d50">
      <inkml:trace xmlns:inkml="http://www.w3.org/2003/InkML" xml:id="stk50" contextRef="#ctx0" brushRef="#br0">1687 10360 0,'0'18'57,"0"0"-52,0 0 2,-18 18 2,18-18-2,0 1 2,0 17-3,0-18 6,0 0-7,0 18 7,18-36 19</inkml:trace>
    </iact:actionData>
  </iact:action>
  <iact:action type="add" startTime="163972">
    <iact:property name="dataType"/>
    <iact:actionData xml:id="d51">
      <inkml:trace xmlns:inkml="http://www.w3.org/2003/InkML" xml:id="stk51" contextRef="#ctx0" brushRef="#br0">1488 10396 0,'0'-36'8,"0"36"24,-36 18-20,36 0-4,0 18 0,0 0 0,0 1 0,0-19 0,0 18 0,0-18-4,0 0 12</inkml:trace>
    </iact:actionData>
  </iact:action>
  <iact:action type="add" startTime="164484">
    <iact:property name="dataType"/>
    <iact:actionData xml:id="d52">
      <inkml:trace xmlns:inkml="http://www.w3.org/2003/InkML" xml:id="stk52" contextRef="#ctx0" brushRef="#br0">1179 10414 0,'0'18'8,"19"18"4,-19 1-4,0-19 0,0 18 8,0 0 0,0 1-4,0-1 4,0-18 8,0-18 27,18 0-42,-18-36 5</inkml:trace>
    </iact:actionData>
  </iact:action>
  <iact:action type="add" startTime="168224">
    <iact:property name="dataType"/>
    <iact:actionData xml:id="d53">
      <inkml:trace xmlns:inkml="http://www.w3.org/2003/InkML" xml:id="stk53" contextRef="#ctx0" brushRef="#br0">962 10523 0,'0'18'47,"0"0"-34,0 0 2,0 19 1,0-19 4,18-18-12</inkml:trace>
    </iact:actionData>
  </iact:action>
  <iact:action type="add" startTime="168804">
    <iact:property name="dataType"/>
    <iact:actionData xml:id="d54">
      <inkml:trace xmlns:inkml="http://www.w3.org/2003/InkML" xml:id="stk54" contextRef="#ctx0" brushRef="#br0">780 10468 0,'0'0'7,"0"37"6,18 17 2,-18-18 1,0-17-8,0-1 0,0 36 4,0-36 4,0-18 88,19 0-88</inkml:trace>
    </iact:actionData>
  </iact:action>
  <iact:action type="add" startTime="169621">
    <iact:property name="dataType"/>
    <iact:actionData xml:id="d55">
      <inkml:trace xmlns:inkml="http://www.w3.org/2003/InkML" xml:id="stk55" contextRef="#ctx0" brushRef="#br0">980 10468 0,'-18'0'23,"18"-18"-11,0 18 87,0 37-87,0-19 4,0 18 0,0-18-8,0 18 0,0-17 0,0-1-4,0 18 12,0 0 8,36-36 164</inkml:trace>
    </iact:actionData>
  </iact:action>
  <iact:action type="add" startTime="173132">
    <iact:property name="dataType"/>
    <iact:actionData xml:id="d56">
      <inkml:trace xmlns:inkml="http://www.w3.org/2003/InkML" xml:id="stk56" contextRef="#ctx0" brushRef="#br0">2449 10595 0,'0'-18'8,"-18"18"136,0 0-100,-18 0 24,18 0-36,18-36-12,0 18 4,0 0-4,0-19-4,-18 37 0,18-18-8,0 0 12,0-18 4,0 18-8,0 0 4,0 18-12,0-37 0,0 1 8,0 18 0,0-18 4,18 36-12,-18-19 8,36 19 28,-18 0-28,0 0 8,0 0-4,-18 0-12,37 0 8,-37 19-8,0 17 4,18-36-4,-18 18 0,0 0 24,0 0-12,0 19 4,0-19-8,0 0-8,0 18 4,0-18 4,0 0 0,0 19 12,0-37-20,-36 18 16,17 18-4,19-18 4,-18-18-16</inkml:trace>
    </iact:actionData>
  </iact:action>
  <iact:action type="add" startTime="175016">
    <iact:property name="dataType"/>
    <iact:actionData xml:id="d57">
      <inkml:trace xmlns:inkml="http://www.w3.org/2003/InkML" xml:id="stk57" contextRef="#ctx0" brushRef="#br0">2431 10976 0,'0'-18'16,"0"-18"120,0 36-116,-18 0 4,18 36 4,0-18-12,0 19 0,0-19 0,0-18-12,0 54 4,18-54 0,-18 18 8,18-18 0,37 0-4,-19 0-4,-18 0 0,19 0 0,-19-36 0,0 36 8,-18-18-8,0-18 12,0-1 4,0 19-8,0-18-4,-36 18 4,-19-18 0,19 36 0,18 0-4,0 0 4,18 18 0,0 18 4,0 0-4</inkml:trace>
    </iact:actionData>
  </iact:action>
  <iact:action type="add" startTime="176148">
    <iact:property name="dataType"/>
    <iact:actionData xml:id="d58">
      <inkml:trace xmlns:inkml="http://www.w3.org/2003/InkML" xml:id="stk58" contextRef="#ctx0" brushRef="#br0">2504 11303 0,'0'18'112,"36"18"-96,-36-17-8,0 17 0,0-18 0,0 0 0,0 18 4,0 1-4,0-19 8,0 0 0,18-18 56,-18 0-40,0-18 4</inkml:trace>
    </iact:actionData>
  </iact:action>
  <iact:action type="add" startTime="179064">
    <iact:property name="dataType"/>
    <iact:actionData xml:id="d59">
      <inkml:trace xmlns:inkml="http://www.w3.org/2003/InkML" xml:id="stk59" contextRef="#ctx0" brushRef="#br0">2250 9960 0,'0'-18'8,"0"-18"60,0 18-40,18 0 4,0 18 4,0 0-13,37 0-7,-19 0-3,-18 0 3,-18 0 16,0 36-20,0 0 4,0-36-6,0 55-4,-36-37 5,36 18 2,-36-36-9,17 36 4,-35-17 8,18-19 0,18 36 0,-19-36 12,55 0 68,1 0-80,-19-18-8,18 18 4,18 0 0,-36-18 0,18 18-3,0 0 6,19 0 1,-19 0-8,0 0 4,-18 36-11,54-36 6,-17 18 9,-19-18-7,0 0 14,-18 0 29,-18 0-39</inkml:trace>
    </iact:actionData>
  </iact:action>
  <iact:action type="add" startTime="180324">
    <iact:property name="dataType"/>
    <iact:actionData xml:id="d60">
      <inkml:trace xmlns:inkml="http://www.w3.org/2003/InkML" xml:id="stk60" contextRef="#ctx0" brushRef="#br0">2558 9743 0,'0'-37'8,"0"37"144,0 19-148,0-1 12,0 0 8,0 18 12,0-18 8,0-18-4,0 18-24,18-18 20,1 0-8,17 0 12,-18 0-4,-18 0-12,18 0-8,-18-18 44,0-18-32,36 36-20,-36-18 36,0 0-12,-18 18-20,18-37 12,-18 37 8,0 0 20,-18 0-40,18 0 20,-1 0-4,-17 19-12,36-1 0</inkml:trace>
    </iact:actionData>
  </iact:action>
  <iact:action type="add" startTime="183536">
    <iact:property name="dataType"/>
    <iact:actionData xml:id="d61">
      <inkml:trace xmlns:inkml="http://www.w3.org/2003/InkML" xml:id="stk61" contextRef="#ctx0" brushRef="#br0">2576 10559 0</inkml:trace>
    </iact:actionData>
  </iact:action>
  <iact:action type="add" startTime="183641">
    <iact:property name="dataType"/>
    <iact:actionData xml:id="d62">
      <inkml:trace xmlns:inkml="http://www.w3.org/2003/InkML" xml:id="stk62" contextRef="#ctx0" brushRef="#br0">2576 10559 0</inkml:trace>
    </iact:actionData>
  </iact:action>
  <iact:action type="add" startTime="184391">
    <iact:property name="dataType"/>
    <iact:actionData xml:id="d63">
      <inkml:trace xmlns:inkml="http://www.w3.org/2003/InkML" xml:id="stk63" contextRef="#ctx0" brushRef="#br0">1960 9997 0,'0'-37'5,"0"1"19,0 36 44,0 0-53,18 0-10,-18 36 3,36 19 7,-36-37 2,0 0-2,-18-18-10,18 36 2,-55 1 1,37-37 0,-18 18 0,18-18 16,36 0 41,18 0-50,1 0-7,-19 0 0,0 0 0,18 0 0,-36 0 1,18 18 54</inkml:trace>
    </iact:actionData>
  </iact:action>
  <iact:action type="add" startTime="185184">
    <iact:property name="dataType"/>
    <iact:actionData xml:id="d64">
      <inkml:trace xmlns:inkml="http://www.w3.org/2003/InkML" xml:id="stk64" contextRef="#ctx0" brushRef="#br0">2087 9670 0,'-37'0'15,"37"18"61,18 37-63,-18-1 3,0 1 0,0-19-1,0-18-2,0-36 107</inkml:trace>
    </iact:actionData>
  </iact:action>
  <iact:action type="add" startTime="185997">
    <iact:property name="dataType"/>
    <iact:actionData xml:id="d65">
      <inkml:trace xmlns:inkml="http://www.w3.org/2003/InkML" xml:id="stk65" contextRef="#ctx0" brushRef="#br0">1687 10033 0,'0'-18'7,"0"0"5,-18 18 49,36 0-9,1 0-29,-19 54-7,0-18-7,0-17-6,-37-1 5,19 18 9,-18-18 14,54-18 49,18 0-64,-18 0-8,19 0 0,-19 0 12</inkml:trace>
    </iact:actionData>
  </iact:action>
  <iact:action type="add" startTime="186731">
    <iact:property name="dataType"/>
    <iact:actionData xml:id="d66">
      <inkml:trace xmlns:inkml="http://www.w3.org/2003/InkML" xml:id="stk66" contextRef="#ctx0" brushRef="#br0">1742 9761 0,'0'0'45,"0"18"-33,0 18 5,18-36-7,-18 18-5,0 1 19,0-19-20,0 36 12,18-54 44,18 18-44,-36-18-8,37 18 0</inkml:trace>
    </iact:actionData>
  </iact:action>
  <iact:action type="add" startTime="187437">
    <iact:property name="dataType"/>
    <iact:actionData xml:id="d67">
      <inkml:trace xmlns:inkml="http://www.w3.org/2003/InkML" xml:id="stk67" contextRef="#ctx0" brushRef="#br0">1198 10015 0,'0'-18'7,"0"18"14,0-18-14,36 18 1,-18 0 0,36 0 8,-54 0-4,0 36-4,0 0 0,0 19 0,-18-19 0,18 0 0,-18-18 0,18 19-4,-36-37 4,36 18 0,-18-18 8,18 18-8,-18-18 4,18 0 12,0-18 8,18-19-12,18 37-4,0-18-8,-18 18 4,1 0-7,17 0 7,-18 0 19</inkml:trace>
    </iact:actionData>
  </iact:action>
  <iact:action type="add" startTime="188184">
    <iact:property name="dataType"/>
    <iact:actionData xml:id="d68">
      <inkml:trace xmlns:inkml="http://www.w3.org/2003/InkML" xml:id="stk68" contextRef="#ctx0" brushRef="#br0">1361 9779 0,'0'-36'44,"18"36"-28,0 0 9,0 0-13,-18 18 3,0 0 9,0 0-8,-36 37-4,18-55-4,18 0 68,18 0-60,18 0-4,-36 18 4,0 18 44,0-18-36</inkml:trace>
    </iact:actionData>
  </iact:action>
  <iact:action type="add" startTime="190851">
    <iact:property name="dataType"/>
    <iact:actionData xml:id="d69">
      <inkml:trace xmlns:inkml="http://www.w3.org/2003/InkML" xml:id="stk69" contextRef="#ctx0" brushRef="#br0">2849 9852 0,'0'0'25,"18"0"-17,18 0 0,-18 0 0,18-37 0,1 37 0,-19 0-4,-18-18 4,18 18 0</inkml:trace>
    </iact:actionData>
  </iact:action>
  <iact:action type="add" startTime="191064">
    <iact:property name="dataType"/>
    <iact:actionData xml:id="d70">
      <inkml:trace xmlns:inkml="http://www.w3.org/2003/InkML" xml:id="stk70" contextRef="#ctx0" brushRef="#br0">2758 10033 0,'0'0'16,"36"0"-8,-18-18 5,19 18-12,-19 0 5,18-36 4,0 36-4,-18 0 10</inkml:trace>
    </iact:actionData>
  </iact:action>
  <iact:action type="add" startTime="191576">
    <iact:property name="dataType"/>
    <iact:actionData xml:id="d71">
      <inkml:trace xmlns:inkml="http://www.w3.org/2003/InkML" xml:id="stk71" contextRef="#ctx0" brushRef="#br0">3230 9725 0,'18'36'52,"-18"-18"-44,0 0-4,0 18 4,0 19 0,18-19 4,-18-18-8,0 19 9,0-19-10,0 0 10,36 18-6,-36-54 61</inkml:trace>
    </iact:actionData>
  </iact:action>
  <iact:action type="add" startTime="192572">
    <iact:property name="dataType"/>
    <iact:actionData xml:id="d72">
      <inkml:trace xmlns:inkml="http://www.w3.org/2003/InkML" xml:id="stk72" contextRef="#ctx0" brushRef="#br0">2214 9652 0,'0'0'8,"0"-36"8,0 18 4,0-1 4,36-17-8,18 18-4,-36 18-4,1 0 2,17-36-4,-18 36 4,18-18 4,1 18 6</inkml:trace>
    </iact:actionData>
  </iact:action>
  <iact:action type="add" startTime="192843">
    <iact:property name="dataType"/>
    <iact:actionData xml:id="d73">
      <inkml:trace xmlns:inkml="http://www.w3.org/2003/InkML" xml:id="stk73" contextRef="#ctx0" brushRef="#br0">2268 9634 0,'18'0'21,"0"0"-13,0 0 0,37-36 0,-37 36 0,18-19-4,1 19 4,-37-18 0,18 18 0</inkml:trace>
    </iact:actionData>
  </iact:action>
  <iact:action type="add" startTime="193303">
    <iact:property name="dataType"/>
    <iact:actionData xml:id="d74">
      <inkml:trace xmlns:inkml="http://www.w3.org/2003/InkML" xml:id="stk74" contextRef="#ctx0" brushRef="#br0">2758 9217 0,'0'-19'25,"18"19"-17,36 0 8,-35 0-8,17 0 0,-18 0 0,0 0 4,-18 0-4,0 37 0,0-19 0,0 0 0,0 0 0,0 18 0,0-17-4,-36 17 12,-19-36 0,92 0 52,-1-18-60,0 18 0,-18-18-4,37 18 4,-19 0 0,0-37 0,-17 37 0,17 0 16</inkml:trace>
    </iact:actionData>
  </iact:action>
  <iact:action type="add" startTime="194396">
    <iact:property name="dataType"/>
    <iact:actionData xml:id="d75">
      <inkml:trace xmlns:inkml="http://www.w3.org/2003/InkML" xml:id="stk75" contextRef="#ctx0" brushRef="#br0">1651 9743 0,'0'-18'12,"0"-1"4,0-17 8,18 18-12,37-18 4,-37-1 0,0 19 0,18 18-3,-36-36-6,18 36 17</inkml:trace>
    </iact:actionData>
  </iact:action>
  <iact:action type="add" startTime="194682">
    <iact:property name="dataType"/>
    <iact:actionData xml:id="d76">
      <inkml:trace xmlns:inkml="http://www.w3.org/2003/InkML" xml:id="stk76" contextRef="#ctx0" brushRef="#br0">1706 9706 0,'0'0'34,"36"-18"-26,0 18 5,0-18-10,1 18 5,-19-36 0,0 36 6</inkml:trace>
    </iact:actionData>
  </iact:action>
  <iact:action type="add" startTime="195027">
    <iact:property name="dataType"/>
    <iact:actionData xml:id="d77">
      <inkml:trace xmlns:inkml="http://www.w3.org/2003/InkML" xml:id="stk77" contextRef="#ctx0" brushRef="#br0">2068 9271 0,'0'0'41,"0"18"-33,-36 18 0,36-17 0,0 17 0,-18 0 0,18-18 1,0 0-6,0 19 13,0 17 1,0-54-10,36 0 9,1 0-12,17 0 4,-18 0 0,1 0 0,-19 0 8</inkml:trace>
    </iact:actionData>
  </iact:action>
  <iact:action type="add" startTime="195377">
    <iact:property name="dataType"/>
    <iact:actionData xml:id="d78">
      <inkml:trace xmlns:inkml="http://www.w3.org/2003/InkML" xml:id="stk78" contextRef="#ctx0" brushRef="#br0">2250 9362 0,'-18'0'15,"-37"54"13,19 1-20,36-1 2,-36-18-4,36 19 4,-37-19-4,37-18 5,-36-18-6,0 55 7</inkml:trace>
    </iact:actionData>
  </iact:action>
  <iact:action type="add" startTime="195957">
    <iact:property name="dataType"/>
    <iact:actionData xml:id="d79">
      <inkml:trace xmlns:inkml="http://www.w3.org/2003/InkML" xml:id="stk79" contextRef="#ctx0" brushRef="#br0">1252 9670 0,'0'0'4,"0"-36"20,0 18 0,18 18-16,18-18-4,-17 18 4,17-37 0,-18 37 0,-18-36 8,18 36-8</inkml:trace>
    </iact:actionData>
  </iact:action>
  <iact:action type="add" startTime="196173">
    <iact:property name="dataType"/>
    <iact:actionData xml:id="d80">
      <inkml:trace xmlns:inkml="http://www.w3.org/2003/InkML" xml:id="stk80" contextRef="#ctx0" brushRef="#br0">1234 9688 0,'36'0'24,"-18"0"-20,0-54 4,37 54 0,-37 0 0,-18-18 0,18 18 0</inkml:trace>
    </iact:actionData>
  </iact:action>
  <iact:action type="add" startTime="196451">
    <iact:property name="dataType"/>
    <iact:actionData xml:id="d81">
      <inkml:trace xmlns:inkml="http://www.w3.org/2003/InkML" xml:id="stk81" contextRef="#ctx0" brushRef="#br0">1724 9434 0,'0'-18'13,"0"-18"3,18 36-8,-18-18 4,0 0 4,0-19-8,0 19 0,0 0 0,-18-18 0,0 18 4,-1 18 4,19 0 8,-36 36-16,36 18 6,0 1-13,0-1 4,0 1 6,0-1-6,18-18 6,-18 1-6,0-1 7,0 0-4,-36-36 1,18 0 14,18 0-7,0-36-8,18 0-4,-18 17 4,36 19 0,-36-36 0,18 36 0</inkml:trace>
    </iact:actionData>
  </iact:action>
  <iact:action type="add" startTime="204073">
    <iact:property name="dataType"/>
    <iact:actionData xml:id="d82">
      <inkml:trace xmlns:inkml="http://www.w3.org/2003/InkML" xml:id="stk82" contextRef="#ctx0" brushRef="#br0">2740 12265 0,'0'0'119,"0"18"45,0 0-156,0 18 0,0 0 0,0 1-4,0-1 8,0-18-8,0 0 8,0 0-8,0 19 12,0-55 192,0-1-191</inkml:trace>
    </iact:actionData>
  </iact:action>
  <iact:action type="add" startTime="214413">
    <iact:property name="dataType"/>
    <iact:actionData xml:id="d83">
      <inkml:trace xmlns:inkml="http://www.w3.org/2003/InkML" xml:id="stk83" contextRef="#ctx0" brushRef="#br0">2214 12392 0,'0'-37'128,"0"19"-52,0 18-56,18 0-4,-18-18-8,36 18 60,-18 0-40,0 0-4,-18 18 0,0 18 12,0-17-4,0-1-20,0 18 12,0-36-16,0 18 0,-18-18 0,18 18-2,-36-18 0,36 37 5,-18-37 10,18 18-5,-18-18-12,18 18 12,-37-18-8,37 18 24,-18-18-20,18 0 88,0 0-88,0-18 20,36 18 28,1 0-36,-19 0-12,18 0 4,-36 0-8,18 0 0,-18 18 12,18-18-4,-18 36 28,19-36-36,17 0 52,-54 0 32</inkml:trace>
    </iact:actionData>
  </iact:action>
  <iact:action type="add" startTime="216985">
    <iact:property name="dataType"/>
    <iact:actionData xml:id="d84">
      <inkml:trace xmlns:inkml="http://www.w3.org/2003/InkML" xml:id="stk84" contextRef="#ctx0" brushRef="#br0">2740 11992 0,'0'-36'40,"0"91"32,0-37-64,0 18 8,0 0 0,0-18 4</inkml:trace>
    </iact:actionData>
  </iact:action>
  <iact:action type="add" startTime="217565">
    <iact:property name="dataType"/>
    <iact:actionData xml:id="d85">
      <inkml:trace xmlns:inkml="http://www.w3.org/2003/InkML" xml:id="stk85" contextRef="#ctx0" brushRef="#br0">2703 11738 0,'0'-36'20,"37"36"-4,-37-18-1,36 18-7,-36 18 28,0 18-20,0 1 0,0 17 4,-18-54-12,0 0 16,36 0 49,18 0-65,-18 0-1,19 0 10,-37-18 18</inkml:trace>
    </iact:actionData>
  </iact:action>
  <iact:action type="add" startTime="218192">
    <iact:property name="dataType"/>
    <iact:actionData xml:id="d86">
      <inkml:trace xmlns:inkml="http://www.w3.org/2003/InkML" xml:id="stk86" contextRef="#ctx0" brushRef="#br0">2939 11466 0,'0'-36'1,"-18"36"35,18 0-20,0 18 287,0 0-302,0 0 0,0 19 0,-18-37 0,18 36 0,0-18 0,0 18 0,18-36 0,37-18 0,-37 0 0,-18-18 0,0 18 0,0 0 0,0-19 0,-37 19 0,1-18 0</inkml:trace>
    </iact:actionData>
  </iact:action>
  <iact:action type="add" startTime="223973">
    <iact:property name="dataType"/>
    <iact:actionData xml:id="d87">
      <inkml:trace xmlns:inkml="http://www.w3.org/2003/InkML" xml:id="stk87" contextRef="#ctx0" brushRef="#br0">2341 12011 0,'0'-37'12,"0"55"72,0 1-68,0-1 0,0-18-12,0 54 4,0-18 0,0 19 8,0-19 0,0-18-4</inkml:trace>
    </iact:actionData>
  </iact:action>
  <iact:action type="add" startTime="224797">
    <iact:property name="dataType"/>
    <iact:actionData xml:id="d88">
      <inkml:trace xmlns:inkml="http://www.w3.org/2003/InkML" xml:id="stk88" contextRef="#ctx0" brushRef="#br0">2214 11684 0,'0'-18'8,"0"18"8,0 0 28,36 0-28,-36 0-4,36 0-4,-36 36 5,0-18-10,0 0 5,0 1 0,0 17 4,-18-18 20,-18-18-16,-1 0-4,56 0 56,-1 0-60,18 0 0,18 0 8,-35 0 0,-1 0 48</inkml:trace>
    </iact:actionData>
  </iact:action>
  <iact:action type="add" startTime="225757">
    <iact:property name="dataType"/>
    <iact:actionData xml:id="d89">
      <inkml:trace xmlns:inkml="http://www.w3.org/2003/InkML" xml:id="stk89" contextRef="#ctx0" brushRef="#br0">2413 11521 0,'0'18'148,"0"0"-132,0 0 0,0 18 0,0-17-4,0-1 20,0-18 28,0 0-36</inkml:trace>
    </iact:actionData>
  </iact:action>
  <iact:action type="add" startTime="227789">
    <iact:property name="dataType"/>
    <iact:actionData xml:id="d90">
      <inkml:trace xmlns:inkml="http://www.w3.org/2003/InkML" xml:id="stk90" contextRef="#ctx0" brushRef="#br0">1651 12373 0,'18'0'16,"-18"-18"-8,37 18 12,-56 0 32,1 18-44,18 1 0,-36-19 0,36 54 0,-18-18 0,18-18 8,0 1 12,0-19-20,36 0 0,0 0 0,1 0 0,17 0-4,1 0 4,-1 0 0,-18 0 0,1 0 0,-19 0 8,-18 0 20</inkml:trace>
    </iact:actionData>
  </iact:action>
  <iact:action type="add" startTime="228351">
    <iact:property name="dataType"/>
    <iact:actionData xml:id="d91">
      <inkml:trace xmlns:inkml="http://www.w3.org/2003/InkML" xml:id="stk91" contextRef="#ctx0" brushRef="#br0">1833 12355 0,'0'18'30,"0"1"-14,0 17 0,0 0-7,0-18-6,0 0 6,0 37-2,-19-19 3,19-18-4,0 0 5,0 19-6,0-74 63,0 19-64</inkml:trace>
    </iact:actionData>
  </iact:action>
  <iact:action type="add" startTime="229110">
    <iact:property name="dataType"/>
    <iact:actionData xml:id="d92">
      <inkml:trace xmlns:inkml="http://www.w3.org/2003/InkML" xml:id="stk92" contextRef="#ctx0" brushRef="#br0">1524 12410 0,'0'-18'44,"-36"-19"-12,0 19-12,-1 18-4,19 0-8,-18-36 0,18 36 8,18 18 28,0 18-36,0-18 5,0 1-10,0 17 1,0-18 4,0 18 0,0-18 3,0 37-6,0-37 6,0 0-6,0 18 7,0-17-11,0-1 14,0-18 61,-37 0-60,1 0-8,18-37-4,0 37 12,18-18-8,0 0 8,0-18-8,18 36 0,0-18-4,18 0 4,1-19 0,17 37 0,1-54 0,-19 18 0,-18 36 0,18-37 0,-36 19 4,-18 18 20,0 0-24</inkml:trace>
    </iact:actionData>
  </iact:action>
  <iact:action type="add" startTime="230249">
    <iact:property name="dataType"/>
    <iact:actionData xml:id="d93">
      <inkml:trace xmlns:inkml="http://www.w3.org/2003/InkML" xml:id="stk93" contextRef="#ctx0" brushRef="#br0">962 12392 0,'-18'0'52,"-19"36"-44,19 0 2,-18 0-4,36 19 5,-36-1-6,36-17 6,-19-19-9,19 18 5,0-18 9,19-18 28,-19-18-36</inkml:trace>
    </iact:actionData>
  </iact:action>
  <iact:action type="add" startTime="230720">
    <iact:property name="dataType"/>
    <iact:actionData xml:id="d94">
      <inkml:trace xmlns:inkml="http://www.w3.org/2003/InkML" xml:id="stk94" contextRef="#ctx0" brushRef="#br0">1107 12283 0,'-18'36'1,"18"-18"7,-37 18 2,37-17-5,0-1 3,-18 36 1,18-36-2,0 19-3,-36-19 9,36 18-10,0-18 12,-18 18-13,18 1 14,18-37 44,-18-18-55,54 18 2,-54-19 3,37 19-4,-37-18 10,0-18 20,0 36-4</inkml:trace>
    </iact:actionData>
  </iact:action>
  <iact:action type="add" startTime="231601">
    <iact:property name="dataType"/>
    <iact:actionData xml:id="d95">
      <inkml:trace xmlns:inkml="http://www.w3.org/2003/InkML" xml:id="stk95" contextRef="#ctx0" brushRef="#br0">436 12464 0,'-19'0'4,"-17"0"12,36-18 0,18 18 36,0 0-36,1 0 0,17 0-4,-36 18 12,0 18-8,0-17-12,-36 17 12,17-36-8,19 36 0,-36-36 0,36 18 44,18-18-44,0 0 7,-18 18-4,37-18 6,-37 37-9,0-19 36,-18-18-35,-1 0 6,1 0 6</inkml:trace>
    </iact:actionData>
  </iact:action>
  <iact:action type="add" startTime="232193">
    <iact:property name="dataType"/>
    <iact:actionData xml:id="d96">
      <inkml:trace xmlns:inkml="http://www.w3.org/2003/InkML" xml:id="stk96" contextRef="#ctx0" brushRef="#br0">617 12482 0,'18'0'12,"18"0"36,-36 37-40,-18-1 4,0-18 4,-18-18 0,36 36-8,18-36 36,0-18-36,0 18 0,19 0-4,-19-18 4,0 18 0,18 0 0,-18-36 8</inkml:trace>
    </iact:actionData>
  </iact:action>
  <iact:action type="add" startTime="239137">
    <iact:property name="dataType"/>
    <iact:actionData xml:id="d97">
      <inkml:trace xmlns:inkml="http://www.w3.org/2003/InkML" xml:id="stk97" contextRef="#ctx0" brushRef="#br0">526 12900 0</inkml:trace>
    </iact:actionData>
  </iact:action>
  <iact:action type="add" startTime="239970">
    <iact:property name="dataType"/>
    <iact:actionData xml:id="d98">
      <inkml:trace xmlns:inkml="http://www.w3.org/2003/InkML" xml:id="stk98" contextRef="#ctx0" brushRef="#br0">544 12863 0,'-18'0'40,"0"0"12,-18 0-36,36 37-12,-36-37 5,36 18-2,-37-18 1,37 18 0,-18-18 6,18 36-4,0-18 2,0 0-1,0 19 2,0-1 3,0-18-4,0 0 4,0 19 8,36-37-4,-17 0-4,-1 0 0,18 0 8,-36-19-4,0-17 12,18 0-20,-18 0 4,0-1 0,18 37-8,-18-18 20,0 18 4</inkml:trace>
    </iact:actionData>
  </iact:action>
  <iact:action type="add" startTime="240918">
    <iact:property name="dataType"/>
    <iact:actionData xml:id="d99">
      <inkml:trace xmlns:inkml="http://www.w3.org/2003/InkML" xml:id="stk99" contextRef="#ctx0" brushRef="#br0">944 12918 0,'-19'0'80,"-35"36"-64,54 18 0,-18-17-8,18-1-4,0-18 4,0 18 0,0 19 8,0-55-8,0 18 0,18-18 0,36 0 4,-35 0-4,-1 0 0,18 0 0,-18-54 8,-18 35-8,0 1-4,0-18 12,0 0 0,0 18 0,-36 18-4,36-37-4,-18 37 8,18 18 8,-18-18-16</inkml:trace>
    </iact:actionData>
  </iact:action>
  <iact:action type="add" startTime="241682">
    <iact:property name="dataType"/>
    <iact:actionData xml:id="d100">
      <inkml:trace xmlns:inkml="http://www.w3.org/2003/InkML" xml:id="stk100" contextRef="#ctx0" brushRef="#br0">1379 12918 0,'-18'-37'8,"0"37"4,0 0 12,18 19-16,0 17 4,0 0-8,0 0 9,0 1-12,0-19 5,0 18 10,0-18 0,0-18 12,18 0-12,-18 0-8,54-36 0,-36 18 0,-18-18 2,0-1-8,37 19 6,-37 0 8,-19 18 16,-35 0-20</inkml:trace>
    </iact:actionData>
  </iact:action>
  <iact:action type="add" startTime="242238">
    <iact:property name="dataType"/>
    <iact:actionData xml:id="d101">
      <inkml:trace xmlns:inkml="http://www.w3.org/2003/InkML" xml:id="stk101" contextRef="#ctx0" brushRef="#br0">1669 12918 0,'-18'0'4,"18"0"44,0 36-40,0-18-4,0 0 4,0 19 0,0-1 8,0-18 8,0-18-18,18 0 0,19 0 5,-1 0-6,0 0 11,-36-36 0,0 18-3,0-19-6,-36 1 9,18 18 0</inkml:trace>
    </iact:actionData>
  </iact:action>
  <iact:action type="add" startTime="242799">
    <iact:property name="dataType"/>
    <iact:actionData xml:id="d102">
      <inkml:trace xmlns:inkml="http://www.w3.org/2003/InkML" xml:id="stk102" contextRef="#ctx0" brushRef="#br0">2322 12918 0,'-36'0'43,"36"0"-19,-18 36-16,18 0 0,-36 37 0,36-37 0,-18-18-4,18 19 4,0-1 8,0-36 0,18 0-8,36 0 0,1 0-4,-1 0 4,-18-55 0,1 37 0,-19 0 0,-18-36 0,0 17 0,0 19 0,0 0-4,-18 18 4,-19-54 0,19 54 0,0 0 0,-18 0 0,-1 0 8,37 18-12,0 0 4</inkml:trace>
    </iact:actionData>
  </iact:action>
  <iact:action type="add" startTime="243413">
    <iact:property name="dataType"/>
    <iact:actionData xml:id="d103">
      <inkml:trace xmlns:inkml="http://www.w3.org/2003/InkML" xml:id="stk103" contextRef="#ctx0" brushRef="#br0">2758 12936 0,'0'-36'24,"-18"72"12,18-18-28,-18 18 0,18 1 0,0-19-4,0 0 8,0 18 0,0 0 12,36-36-16,-18 0-4,18 0 4,1-18 0,-19-36 8,-18 18-8,0-1 0,0 1 0,-18 36-4,-1-36 4,-35 36 0,18 0 0,-19 0 0,-17 36 0</inkml:trace>
    </iact:actionData>
  </iact:action>
  <iact:action type="add" startTime="248318">
    <iact:property name="dataType"/>
    <iact:actionData xml:id="d104">
      <inkml:trace xmlns:inkml="http://www.w3.org/2003/InkML" xml:id="stk104" contextRef="#ctx0" brushRef="#br0">1052 14823 0,'0'-37'4,"0"74"76,0 17-64,0-36-8,-18 19 2,18-1-4,0 0 4,-36 0-8,36 19 6,-36-19 0,36-18 0,0 19 0,0-19 8,18-18 44,-18 0-56,36 0 4,-18 0 8,-18-37-4,37 37-8,17 0 12,-36 0-3,-18 19 2,18-1 1,-18 18 0,-18 0-12,18-18 4,-36 19 1,36-19-2,-18-18 2,18 18-2,-37-18 3,1 0 8,0 0-2,18 0-8,18 0 0,-55 0 0,55-18 0,0-18 4,0 17 4,18 1-8,1-18 0</inkml:trace>
    </iact:actionData>
  </iact:action>
  <iact:action type="add" startTime="249139">
    <iact:property name="dataType"/>
    <iact:actionData xml:id="d105">
      <inkml:trace xmlns:inkml="http://www.w3.org/2003/InkML" xml:id="stk105" contextRef="#ctx0" brushRef="#br0">1107 14986 0,'0'-18'6,"-18"18"3,18-36 7,18 36 36,18 0-40,-18 0-4,0 0 0,37-19 0,-19 19 0,-18 0 0,19 0 0,-74 0 44,1 0-44</inkml:trace>
    </iact:actionData>
  </iact:action>
  <iact:action type="add" startTime="249777">
    <iact:property name="dataType"/>
    <iact:actionData xml:id="d106">
      <inkml:trace xmlns:inkml="http://www.w3.org/2003/InkML" xml:id="stk106" contextRef="#ctx0" brushRef="#br0">1234 14986 0,'0'-54'5,"0"17"3,0 19 7,-36 18 6,-1 55-13,19 17 0,-18-17 0,36-1 0,-18-18 0,18 1-1,0-19 10,0-18-14,54 0 14,-18 0-9,1-18 0,17-19 0,-36-17 0,19-19-1,-37 19-3,0 36 12,-55 18-7,-17 18-1,-19 54 0,0 1 0,19 18 0,-1-1-4,19 1 4,54-36 0,-19-19 0,38 0 8,-1-36-8,18 0-4,37-18 4,17-18 0,1-37 0,-18-18 0,-19 19 0,-54-37 0,18 55 0,-18-1-4,0 37 3,-18 18 2,-18 0-1,18 0-1,-19 18 2,1 18-1,36 19 0</inkml:trace>
    </iact:actionData>
  </iact:action>
  <iact:action type="add" startTime="250894">
    <iact:property name="dataType"/>
    <iact:actionData xml:id="d107">
      <inkml:trace xmlns:inkml="http://www.w3.org/2003/InkML" xml:id="stk107" contextRef="#ctx0" brushRef="#br0">1905 14823 0,'0'36'68,"0"-18"-64,0 18 4,-36 19 0,36-1 0,-36 19 0,36-19 0,0-17 0,0-1 0,-19 0-4,19-18 4,0 0 7,0-36 53,0 0-51,0 18-10,0-36 6,37 36 2,17-18 2,-36 18-9,19 0 3,-1 0 6,-36 0 7,0 54-8,0-18-12,0 1 4,0-19-1,0 0 2,0 18-1,0-18 8,-18-18-4,-19 37 3,1-37 2,18 0-2,-18 0-3,36-18 12,-37 18-8,37-19-8</inkml:trace>
    </iact:actionData>
  </iact:action>
  <iact:action type="add" startTime="251778">
    <iact:property name="dataType"/>
    <iact:actionData xml:id="d108">
      <inkml:trace xmlns:inkml="http://www.w3.org/2003/InkML" xml:id="stk108" contextRef="#ctx0" brushRef="#br0">1923 15095 0,'0'-18'24,"37"18"-20,17 0 12,-18 0-8,1-37-1,-1 37 1,-18 0 0,-18-18 1,0 18 43</inkml:trace>
    </iact:actionData>
  </iact:action>
  <iact:action type="add" startTime="252423">
    <iact:property name="dataType"/>
    <iact:actionData xml:id="d109">
      <inkml:trace xmlns:inkml="http://www.w3.org/2003/InkML" xml:id="stk109" contextRef="#ctx0" brushRef="#br0">2431 14768 0,'0'-18'7,"0"-18"17,-18 54 20,-18 36-28,-19 19-4,55-55-4,-36 18 0,36-17 0,-36-1 0,18 36 0,18-18 0,-37-17 0,37 35-4,-36-18 4,36-18 0,0 1 0,0 17 0,-18-18 0,18 18 8,0 19-4,0-37 5,0 0 6,0 18-11,0-36 12,0 18-16,18-18 0,18 0 8,1 0-4,-19 0 12,0 0 12,-18 0-28,36-36 16,-36 18-8,0-18-4,0-1 4,-18 37-3,18-18-10,-36 0 13,0 18-2,-1 0 0,1 0-5</inkml:trace>
    </iact:actionData>
  </iact:action>
  <iact:action type="add" startTime="257514">
    <iact:property name="dataType"/>
    <iact:actionData xml:id="d110">
      <inkml:trace xmlns:inkml="http://www.w3.org/2003/InkML" xml:id="stk110" contextRef="#ctx0" brushRef="#br0">309 11593 0,'-37'0'8,"37"18"24,-18-18-12,18 37-12,-18-37 4,18 54-8,-54-36 9,35 19-10,19-19 5,-36 0-2,36 18 0,-36 0 10,36 1 0,0-1 0,18-36-4,-18 36-4,36-36 0,19 0 0,-37 0 2,0 0-4,18-18 22,-54 0-4,-36 18-8,36 0-12,-1 0 4,19-18 0,-54 18 0</inkml:trace>
    </iact:actionData>
  </iact:action>
  <iact:action type="add" startTime="258127">
    <iact:property name="dataType"/>
    <iact:actionData xml:id="d111">
      <inkml:trace xmlns:inkml="http://www.w3.org/2003/InkML" xml:id="stk111" contextRef="#ctx0" brushRef="#br0">508 11702 0,'-18'0'35,"0"0"-23,18 0-4,-18 0 0,18 18 0,-37-18 0,37 55 0,-18-55 0,18 18-4,0 0 20,0-18 8,37 0-28,-19 0 4,36 0 0,-18 0 0,19 0 0,-37 0 0,0 0 8,-18 36 4</inkml:trace>
    </iact:actionData>
  </iact:action>
  <iact:action type="add" startTime="258514">
    <iact:property name="dataType"/>
    <iact:actionData xml:id="d112">
      <inkml:trace xmlns:inkml="http://www.w3.org/2003/InkML" xml:id="stk112" contextRef="#ctx0" brushRef="#br0">581 11775 0,'0'-18'8,"0"18"52,0 54-48,-18-36-4,18 0 0,0 55 8,-37-55-8,37 0 4,18-18 72</inkml:trace>
    </iact:actionData>
  </iact:action>
  <iact:action type="add" startTime="259246">
    <iact:property name="dataType"/>
    <iact:actionData xml:id="d113">
      <inkml:trace xmlns:inkml="http://www.w3.org/2003/InkML" xml:id="stk113" contextRef="#ctx0" brushRef="#br0">236 11811 0,'-36'0'24,"54"0"120,0 0-132,18 0 4,-36 36-8,55-36 0,-37 0 0,-18 18 0,18-18 4,-18 19 20,0-19-24,0 36 0,-18-36 0,18 18 4,0 0 12,-36-18-16,17 36 12,19-54 80</inkml:trace>
    </iact:actionData>
  </iact:action>
  <iact:action type="add" startTime="264438">
    <iact:property name="dataType"/>
    <iact:actionData xml:id="d114">
      <inkml:trace xmlns:inkml="http://www.w3.org/2003/InkML" xml:id="stk114" contextRef="#ctx0" brushRef="#br0">417 13335 0,'0'0'96,"0"36"244,0-18-296,0-18-24,0 37-4,0-19 16,0 18-20,0-18 4,0 0 0,-36-18-8,36 37 8,0-19 20,0 0-12,0 0-4,0 18 4,0-17 28,0-19 152,0-37-192,0 19 4,18 18-8,-18-18 8,0 0 19,0-18-3,0 17 5,0 1-9,0-18-12,0 18 0,0-18 8,0 17 28</inkml:trace>
    </iact:actionData>
  </iact:action>
  <iact:action type="add" startTime="266718">
    <iact:property name="dataType"/>
    <iact:actionData xml:id="d115">
      <inkml:trace xmlns:inkml="http://www.w3.org/2003/InkML" xml:id="stk115" contextRef="#ctx0" brushRef="#br0">1851 15675 0,'18'0'76,"0"0"-64,18 0 4,-18 0 8,-18 19-4,0 17-4,0 0 0,0 0 0,0-36-12,-36 19 4,18-19 0,-18 36 0,18-36 8,18 0 20,36 0-28,-18 0 0,0 0 0,37 0 8,-37 18-4,0-18 4,-18 18-8,0 18 16,0-17 4,-18-19-20,-19 0 0,19 0 8</inkml:trace>
    </iact:actionData>
  </iact:action>
  <iact:action type="add" startTime="267422">
    <iact:property name="dataType"/>
    <iact:actionData xml:id="d116">
      <inkml:trace xmlns:inkml="http://www.w3.org/2003/InkML" xml:id="stk116" contextRef="#ctx0" brushRef="#br0">2195 15766 0,'0'-18'8,"37"18"36,-19 0-28,-18 0 12,0 18-20,-36 18 1,17 1-2,-17-19 9,36 0 20,0-18-28,36 0 0,19 0 8,-37 0-8,18 0-4,-18 0 4,1 0 16</inkml:trace>
    </iact:actionData>
  </iact:action>
  <iact:action type="add" startTime="268098">
    <iact:property name="dataType"/>
    <iact:actionData xml:id="d117">
      <inkml:trace xmlns:inkml="http://www.w3.org/2003/InkML" xml:id="stk117" contextRef="#ctx0" brushRef="#br0">1361 16093 0,'0'0'8,"36"0"4,-18 0-4,19 0 2,-19 0-4,0 0 4,18 0-4,-18 0 5,19 18-6,-1-18-1,18 0 4,19 0 0,18 0 1,17 0-2,1 0 2,-18 0-2,18 0 3,-37 0-8,1 0 6,-19 0 0,-17 0 0,-1 36 0,-18-36 8,-18 0 52</inkml:trace>
    </iact:actionData>
  </iact:action>
  <iact:action type="add" startTime="269051">
    <iact:property name="dataType"/>
    <iact:actionData xml:id="d118">
      <inkml:trace xmlns:inkml="http://www.w3.org/2003/InkML" xml:id="stk118" contextRef="#ctx0" brushRef="#br0">1814 16383 0,'-36'-18'7,"36"-18"9,18 36 36,0 0-44,1 0-5,35 18 14,-36 18-1,-18 18 0,0-17-4,-18-1-4,-18-18-1,18-18 1,-1 36 1,-35-36-1,36 19-1,-18-19 6,36 0 43,18 0-53,18 0 5,-18 0 4,0 0-7,19 0 6,-19 0-6,0 0 7,18 0 11</inkml:trace>
    </iact:actionData>
  </iact:action>
  <iact:action type="add" startTime="269642">
    <iact:property name="dataType"/>
    <iact:actionData xml:id="d119">
      <inkml:trace xmlns:inkml="http://www.w3.org/2003/InkML" xml:id="stk119" contextRef="#ctx0" brushRef="#br0">2250 16310 0,'0'-36'8,"-18"36"-1,18-36 21,-37 54-4,37 18-16,-36 1 1,36 17-1,-54 0-5,54-17 5,-18-19 0,18 18 0,0 0 9,36-17-2,0-19-11,0 0 4,1 36 0,-19-36 0,18 0 1,0 0 7,-17 0-5</inkml:trace>
    </iact:actionData>
  </iact:action>
  <iact:action type="add" startTime="270062">
    <iact:property name="dataType"/>
    <iact:actionData xml:id="d120">
      <inkml:trace xmlns:inkml="http://www.w3.org/2003/InkML" xml:id="stk120" contextRef="#ctx0" brushRef="#br0">2304 16456 0,'-18'-55'8,"18"73"52,-36 19-53,36 17 1,-18 0 0,18-17-4,0 17 4,0 1 0,-37-37 0,37 0 0,0 18 0,0-18 8</inkml:trace>
    </iact:actionData>
  </iact:action>
  <iact:action type="add" startTime="274606">
    <iact:property name="dataType"/>
    <iact:actionData xml:id="d121">
      <inkml:trace xmlns:inkml="http://www.w3.org/2003/InkML" xml:id="stk121" contextRef="#ctx0" brushRef="#br0">962 13371 0,'-37'18'180,"37"1"-172,-18-1-4,18 18 4,0-18 0,0 0 4,0 19-8,0-19 8,0 0-8,0 18 9,0-54 146,0 0-139</inkml:trace>
    </iact:actionData>
  </iact:action>
  <iact:action type="add" startTime="275843">
    <iact:property name="dataType"/>
    <iact:actionData xml:id="d122">
      <inkml:trace xmlns:inkml="http://www.w3.org/2003/InkML" xml:id="stk122" contextRef="#ctx0" brushRef="#br0">1869 16818 0,'0'-18'23,"0"36"21,-36 1-36,36 17 0,0 18 0,-19-17-4,19-1 4,-36 0 0,36 0 0,0-17 8,36-38 60</inkml:trace>
    </iact:actionData>
  </iact:action>
  <iact:action type="add" startTime="276594">
    <iact:property name="dataType"/>
    <iact:actionData xml:id="d123">
      <inkml:trace xmlns:inkml="http://www.w3.org/2003/InkML" xml:id="stk123" contextRef="#ctx0" brushRef="#br0">2413 16764 0,'-18'0'72,"-36"36"-56,17 19-8,19-19 0,-18 0 0,36 1 0,-18-19-4,18 0 4,-37-18 0,37 36 0,0 0 8,0-17 4,19-19 20,17 0-24,-18 0-12,18 0 4,-18 0 0,1 0 0,17 0 8,-36-37 12,0 19-4,0-18-8,-18 36-8,18-36-4,-37 36 4,19-37 8,-18 37 0,18 0 4,18 18-12</inkml:trace>
    </iact:actionData>
  </iact:action>
  <iact:action type="add" startTime="277567">
    <iact:property name="dataType"/>
    <iact:actionData xml:id="d124">
      <inkml:trace xmlns:inkml="http://www.w3.org/2003/InkML" xml:id="stk124" contextRef="#ctx0" brushRef="#br0">1161 17218 0,'-36'0'15,"36"-19"-7,18 19 80,0 19-72,37-19 0,-19 0-8,-18 0 2,18 0-4,19 0 5,-19 18-10,37-18 7,-19 0 1,1 0-2,-1 0 1,0 0 0,1 0 1,-1 0-6,-17 0 5,17 0 0,0 0 6,19 0-12,18 0 6,-1 36 0,-17-36 6,0 36-13,-19-36 4,0 0 6,1 37-6,-1-37 6,1 0-6,-1 0 9,-18 0-12,-17 0 2,-1-19 12,-18 19 216,-55 19-216</inkml:trace>
    </iact:actionData>
  </iact:action>
  <iact:action type="add" startTime="279914">
    <iact:property name="dataType"/>
    <iact:actionData xml:id="d125">
      <inkml:trace xmlns:inkml="http://www.w3.org/2003/InkML" xml:id="stk125" contextRef="#ctx0" brushRef="#br0">2395 17635 0,'18'0'8,"-18"-36"24,0 17-12,0 1 4,0-18-4,0 18-4,0 0 0,0-37 0,-36 55-8,36-54-4,-36 36 4,17-19 8,-17 37 8,18 0-12,18 19-4,-18-19 0,18 36 0,0-18 0,0 18 8,0 1-6,0-19-8,0 0 6,0 18 1,0-18-2,0 19 1,0-1 0,0-18 0,0 0 0,0 18 4,0-36 28,-18 0-28,-55 0 4,55 0-4,0 0-8,0 0 12,18 0-3,-37 0-6,37-18 9,19 18-5,-19-36-6,36 36 6,-18 0-6,18-18 7,1 18-4,-19-36 1,0 36 6,18 0 5,-18 0 4,-18 18-16,18-18 8,-18 18-8</inkml:trace>
    </iact:actionData>
  </iact:action>
  <iact:action type="add" startTime="283110">
    <iact:property name="dataType"/>
    <iact:actionData xml:id="d126">
      <inkml:trace xmlns:inkml="http://www.w3.org/2003/InkML" xml:id="stk126" contextRef="#ctx0" brushRef="#br0">1433 13335 0,'-36'0'196,"18"0"-160,18 18-12,-18-18-20,18 55 4,0-19 0,-36 0 0,36 19 0,0-1 0,0-18 0,0 1 0,0-19-4,0 18 12,0-54 36,0 0-44,0 0 8,0-19 44,0 19-44,36 18-8</inkml:trace>
    </iact:actionData>
  </iact:action>
  <iact:action type="add" startTime="284147">
    <iact:property name="dataType"/>
    <iact:actionData xml:id="d127">
      <inkml:trace xmlns:inkml="http://www.w3.org/2003/InkML" xml:id="stk127" contextRef="#ctx0" brushRef="#br0">1760 13335 0,'0'-18'4,"-18"18"36,18-36-20,-18 36-4,18 18 16,0 0-4,-18-18-20,18 36 0,0 0 8,0 1-8,0 17 4,0-18 4,0 1 0,36-1 4,18-36-4,-36 0-8,37 0 8,-19-18 0,-36 0-4,36-19-4,-36-17 8,0 18 0,-18 18-9,18-19-3,-18 19 4,-18-18 8,18 0 0,0 36 4,-19 0 4,37 0-8,-18 0-7</inkml:trace>
    </iact:actionData>
  </iact:action>
  <iact:action type="add" startTime="286551">
    <iact:property name="dataType"/>
    <iact:actionData xml:id="d128">
      <inkml:trace xmlns:inkml="http://www.w3.org/2003/InkML" xml:id="stk128" contextRef="#ctx0" brushRef="#br0">2377 13335 0,'-18'0'8,"0"0"8,-1 0 16,-17 18-4,0 37-12,36-19-8,-36-18 2,36 0-8,0 37 13,0-37 2,36 0-1,-18-18-8,18 36 1,-18-36-7,1 0 7,-1 0-2,18 0 2,0 0 7,-36-18-8,0-18-5,18 18 6,-18-19-1,0 1 4,0 0-8,0 18 3,-36-19 2,36 19-2,-36 18 0,36-18 7,-18 18-6,18 0 3,0 36-6</inkml:trace>
    </iact:actionData>
  </iact:action>
  <iact:action type="add" startTime="287167">
    <iact:property name="dataType"/>
    <iact:actionData xml:id="d129">
      <inkml:trace xmlns:inkml="http://www.w3.org/2003/InkML" xml:id="stk129" contextRef="#ctx0" brushRef="#br0">2740 13444 0,'-18'-18'8,"-1"18"23,19 36-27,0 0 4,0-18 1,0 19-1,0-19-1,0-18 2,0 18-2,37-18 1,-1 0-4,0 0 12,-36-18-8,18 0 0,-18-19 0,0 1 0,0 18 0,0 0-3,0-18 2,-54 36 9,0 0-7</inkml:trace>
    </iact:actionData>
  </iact:action>
  <iact:action type="add" startTime="290115">
    <iact:property name="dataType"/>
    <iact:actionData xml:id="d130">
      <inkml:trace xmlns:inkml="http://www.w3.org/2003/InkML" xml:id="stk130" contextRef="#ctx0" brushRef="#br0">2976 13444 0,'36'0'44,"-18"0"-29,18 0 1,1 0-8,-19 0 0,0 0 28,18 0 16</inkml:trace>
    </iact:actionData>
  </iact:action>
  <iact:action type="add" startTime="290424">
    <iact:property name="dataType"/>
    <iact:actionData xml:id="d131">
      <inkml:trace xmlns:inkml="http://www.w3.org/2003/InkML" xml:id="stk131" contextRef="#ctx0" brushRef="#br0">3030 13589 0,'0'0'34,"36"0"-25,-36 0-2,37 0 1,-19 0 0,18 0 8</inkml:trace>
    </iact:actionData>
  </iact:action>
  <iact:action type="add" startTime="290947">
    <iact:property name="dataType"/>
    <iact:actionData xml:id="d132">
      <inkml:trace xmlns:inkml="http://www.w3.org/2003/InkML" xml:id="stk132" contextRef="#ctx0" brushRef="#br0">3429 13226 0,'0'-18'7,"0"18"45,0 18-44,0 0 0,0 19 0,0-19 0,0 18 0,0 0-4,-36-18 4,36 1 0,0 17 1,-18-18-2,18 18 9,0-36 44,0 0-52,0-18-4,54 18 4,-36 0 0,0-36 0,19 36 0,-19 0 8,-18 18 4,0 0-4,0 0-8,0 19 8,0-1-8,0 18 4,0-54-4,0 37 0,-55-19 8,19-18 0,18 0-4,-18 0 4,-1 0 8,19 0-4,18-18 28</inkml:trace>
    </iact:actionData>
  </iact:action>
  <iact:action type="add" startTime="291667">
    <iact:property name="dataType"/>
    <iact:actionData xml:id="d133">
      <inkml:trace xmlns:inkml="http://www.w3.org/2003/InkML" xml:id="stk133" contextRef="#ctx0" brushRef="#br0">3484 13262 0,'-37'-36'8,"55"36"36,1 0-36,17 18 6,-18-18-12,18 0 6,-18 0 0,19 0 4,-55 0 44</inkml:trace>
    </iact:actionData>
  </iact:action>
  <iact:action type="add" startTime="292311">
    <iact:property name="dataType"/>
    <iact:actionData xml:id="d134">
      <inkml:trace xmlns:inkml="http://www.w3.org/2003/InkML" xml:id="stk134" contextRef="#ctx0" brushRef="#br0">3865 13208 0,'0'0'168,"0"18"-160,-55 0 4,55 0 4,-36-18-8,36 37 0,0-19 0,-18 18 0,18-18-4,-37-18 4,37 37 0,0-19 0,-18 18 0,18 18 8,0 1-4,0-19 4,0-18 0,0 19 8,0-37-20,18 0 12,-18 18-8,37-18 0,-19 0 16,0 0-4,-18 0-4,36 0-8,-36-37 0,0 1 4,0 0 4,0 0 0,-36 36 44,0 0-52,-1 18 0,1 18 0,-36-18-4</inkml:trace>
    </iact:actionData>
  </iact:action>
  <iact:action type="add" startTime="293886">
    <iact:property name="dataType"/>
    <iact:actionData xml:id="d135">
      <inkml:trace xmlns:inkml="http://www.w3.org/2003/InkML" xml:id="stk135" contextRef="#ctx0" brushRef="#br0">327 13789 0,'18'0'60,"18"0"-52,19 0 0,17 0 0,37 0 0,-36 0 0,35 0-4,-17 0 4,36 0 0,0 0 0,0 0 0,0 36 0,18-36 0,55 72 0,-19-72-4,1 55 4,-37-55 0,-18 0 0,0 0 0,-36 0 0,-1 0 0,-35 0 0,-19 0-4,-18 0 4,0 0 8,19 0 44,-19 0-44,-73 36 64</inkml:trace>
    </iact:actionData>
  </iact:action>
  <iact:action type="add" startTime="313611">
    <iact:property name="dataType"/>
    <iact:actionData xml:id="d136">
      <inkml:trace xmlns:inkml="http://www.w3.org/2003/InkML" xml:id="stk136" contextRef="#ctx0" brushRef="#br0">1615 14043 0,'0'-19'52,"0"1"-36,0-18 4,0 0-4,-36 36-8,36-18 0,-19 18 0,1 0 0,-18 0 4,18 0 4,0 0 8,18 54-8,0 0-4,0-17-4,0-19 0,0 18 0,0 19 0,0-1 0,0-18-4,0 1 4,0-19 0,-18 18 0,-1-18 8,-17-36 36,36-18-44,0 18 0,-36-19 0,0 19 4,36-18-4,-19 36 8,19-36-8,0 17 44,0 19-36,37-36-8,-1 36-4,0-18 4,19 18 0,-1-36 0,-36 36 0,-18 0 44,-72 18-36,72 0-8</inkml:trace>
    </iact:actionData>
  </iact:action>
  <iact:action type="add" startTime="315883">
    <iact:property name="dataType"/>
    <iact:actionData xml:id="d137">
      <inkml:trace xmlns:inkml="http://www.w3.org/2003/InkML" xml:id="stk137" contextRef="#ctx0" brushRef="#br0">871 14043 0,'0'-19'8,"-18"38"72,18 17-72,-36 0 0,36 0 0,0-17 0,0 17 1,0 0 6</inkml:trace>
    </iact:actionData>
  </iact:action>
  <iact:action type="add" startTime="316270">
    <iact:property name="dataType"/>
    <iact:actionData xml:id="d138">
      <inkml:trace xmlns:inkml="http://www.w3.org/2003/InkML" xml:id="stk138" contextRef="#ctx0" brushRef="#br0">1052 13861 0,'-18'0'17,"18"18"-9,-18 19 0,18-1 0,-36 18 0,36 19 0,-18-37-4,18 0 4,0 1 0,0-1 0,-37 18 0,37-35 0,0 17 8,0 0 4,0-36-12,37 0 16,-1-36-12,0 0 4,-36 17 0,-36-17 12,18 36-20,0 0 1,-19 0-2,37 0 3,-36 0-4</inkml:trace>
    </iact:actionData>
  </iact:action>
  <iact:action type="add" startTime="317143">
    <iact:property name="dataType"/>
    <iact:actionData xml:id="d139">
      <inkml:trace xmlns:inkml="http://www.w3.org/2003/InkML" xml:id="stk139" contextRef="#ctx0" brushRef="#br0">327 14079 0,'0'-18'16,"0"18"52,0 0-56,18 36 12,-18-18 0,0 18-12,0-17 4,0-19-8,0 18 0,-36-18 0,36 18 0,0 18 20,0-36-12,36 18 0,-36 19 4,0-19 4,0 0 4,-36-18 12,17 0-28</inkml:trace>
    </iact:actionData>
  </iact:action>
  <iact:action type="add" startTime="317679">
    <iact:property name="dataType"/>
    <iact:actionData xml:id="d140">
      <inkml:trace xmlns:inkml="http://www.w3.org/2003/InkML" xml:id="stk140" contextRef="#ctx0" brushRef="#br0">617 14097 0,'18'0'12,"0"0"4,19 0-4,-37 36-1,0-18-6,18 19 6,-18-1 2,36-36 67</inkml:trace>
    </iact:actionData>
  </iact:action>
  <iact:action type="add" startTime="318054">
    <iact:property name="dataType"/>
    <iact:actionData xml:id="d141">
      <inkml:trace xmlns:inkml="http://www.w3.org/2003/InkML" xml:id="stk141" contextRef="#ctx0" brushRef="#br0">254 14514 0</inkml:trace>
    </iact:actionData>
  </iact:action>
  <iact:action type="add" startTime="318106">
    <iact:property name="dataType"/>
    <iact:actionData xml:id="d142">
      <inkml:trace xmlns:inkml="http://www.w3.org/2003/InkML" xml:id="stk142" contextRef="#ctx0" brushRef="#br0">254 14514 0,'73'0'1,"36"0"0,126 0 0,110-18 1,109 18 7,-19-54-1,-126 54-4,-37 0 4,-91 0-1,-72 0 1,-91 0 1,-54 0 7</inkml:trace>
    </iact:actionData>
  </iact:action>
  <iact:action type="add" startTime="318714">
    <iact:property name="dataType"/>
    <iact:actionData xml:id="d143">
      <inkml:trace xmlns:inkml="http://www.w3.org/2003/InkML" xml:id="stk143" contextRef="#ctx0" brushRef="#br0">1887 14496 0,'-54'-54'5,"17"17"6,1 37-10,0 0 7,-19 0 0,37 0 0,18 37 16,0 17-16,0 37 2,73 18-8,-19-19 6,1 1 0,-19-36 0,-36-1 0,18-36 0,18-18 36,-18 0-36,1-18 0,-19-18 0,36 36-4,-36-37 4,0 1 8,0 18 0,0-18 0,0-1 4,0 56 24,0-1-28,0 18 0,0-18-8,-18 18 1,18-17-2,-37 17 3,19-18-7,-18-18 4,18 36 1</inkml:trace>
    </iact:actionData>
  </iact:action>
  <iact:action type="add" startTime="372873">
    <iact:property name="dataType"/>
    <iact:actionData xml:id="d144">
      <inkml:trace xmlns:inkml="http://www.w3.org/2003/InkML" xml:id="stk144" contextRef="#ctx0" brushRef="#br0">15857 14097 0,'18'0'120,"0"0"-116,0 0 4,19 0 0,-19 0 0,18 0 1,0 0-2,1 0 2,-1 0 7,0 0-15,1 0 1,-1 0 6,-18 0 0,0 0 0,18 0 0,-17 0 0,17 0 0,-18 0-4,36 0 4,-35 36 0,-1-36 5,36 0-10,-18 0 5,1 0 0,-1 0 0,18 0-2,1 0 0,-19 0 5,19 0-6,-1 0 7,-18 0-8,1 0 4,-1 0 0,0 0 4,19 0-11,-19 0 5,-18 0 3,18 18-1,19-18 8,-19 0-6,-18 0-9,18 0 15,1 0-8,-37 37 1,36-37-1,-18 0 0,0 0 0,19 18-4,-19-18 20</inkml:trace>
    </iact:actionData>
  </iact:action>
  <iact:action type="add" startTime="431022">
    <iact:property name="dataType"/>
    <iact:actionData xml:id="d145">
      <inkml:trace xmlns:inkml="http://www.w3.org/2003/InkML" xml:id="stk145" contextRef="#ctx0" brushRef="#br0">12736 15893 0,'0'0'27,"0"-36"-3,0 36 96,37 0-103,-1 0-6,37 0 6,-55 0-9,0 0-1,0 0 3,18 0-4,19 0 6,-1 18 4,-36-18-8,19 0 0,-19 18 0,18-18 0,18 0 0,-17 0-4,-1 36 4,-18-36 0,18 0 0,-17 0 0,-1 0 8,36-18 12,-36 18-12,0 0-8,1 0 0,35 0 0,-36 0-4,18 0 4,-17 0 0,17 0 8,-18 0 8,0 0-4,18 0-4,-17 0 8,-1 0 4</inkml:trace>
    </iact:actionData>
  </iact:action>
  <iact:action type="add" startTime="432603">
    <iact:property name="dataType"/>
    <iact:actionData xml:id="d146">
      <inkml:trace xmlns:inkml="http://www.w3.org/2003/InkML" xml:id="stk146" contextRef="#ctx0" brushRef="#br0">14587 15929 0,'0'-18'30,"18"18"38,18 0-47,-17-18-14,35 18 9,-18 0-8,-18 0 0,19 0 0,-1 0 0,18 0-4,-17 0 4,-1 0 0,0-36 0,1 36 0,17 0 0,-18 0 0,1 0 0,-1 0-4,0 0 4,19 0 0,-19 0 0,0 0 0,0 0 0,1 0 0,-1 0 0,-18 0-4,0 0 12,19 0 28,17 0-28,-36 0-8,0 18 5,19-18-10,-19 0 5,18 0 4,-18 0 28,37 0-20,-1 0-4,0 0 0,-17 0 0,-19 0-4,18 0 20,-18 0-4,0 0 4,19 0-8,-19 0-4,-18 18 84</inkml:trace>
    </iact:actionData>
  </iact:action>
  <iact:action type="add" startTime="434142">
    <iact:property name="dataType"/>
    <iact:actionData xml:id="d147">
      <inkml:trace xmlns:inkml="http://www.w3.org/2003/InkML" xml:id="stk147" contextRef="#ctx0" brushRef="#br0">12773 15875 0,'0'-18'36,"18"18"8,0 0-28,-18-18 0,36 18 52,-18 0-40,1 0-12,17 0-8,0 0 8,0 0-4,1 0 2,-1 0-12,0 0 6,1 0 0,-19 0 0,0 0 0,18 0 0,-18 0 0,0 0-4,19 0 9,-1 0-2,0 0 9,-18 0-12,19 0 16,-19 0 12,0 0-20,18 0 0,-18 0 8,1 0-4,17 0-3,-18 0-2,18 0-3,-18 0 4,19 0 8,-19 0 12,0 0-20,18 0 0,19 0-4,-37 0 20,0 0 52,18 0-32,-18 0-24,-18 0 92,-36 0-96,18 0-8,0 0-4,-18 0 4,17 0 16,1 0-20,-18 0 12,0 0-16,-19 0 8,37 0-12,0 0 4,-18 0 0,36 0 0,-37 0 0,19 0 20,-18 0 4,18 36-24,-37-36 8,37 0-12,-18 0 4,18 0 0,0 0 8,-19 0 8,1 0 4,36 18-20,-54-18 0,17 0 0,1 0 0,0 0-4,0 0 4,-1 0 8,19 0 8,18 18-4,-36-18-4,18 0 8,18 37-16,-18-37 1,-19 0 2,19 0 13,18 18-16,-18-18 4,0 0 12,-37 36 0,37-36-12,0 0 12,18 18-8,0-18 120,18 0-108,-18 0-20,37 0 0,-37-36 0,18 36 4,-18-18-4,18 18 44,18-18-36,0 18 0,1 0 0,-19 0-4,18 0 4,-18 0 0,19 0 0,-19 0-5,36 0-9,-36 0 5,19 0 1,-19 0 0,18 0 0,-18 0 0,0 0 1,37 0 2,-19 0 5,0 0 0,-18 0-8,19 0 0,-19 0 0,0 0-4,18 0 9,-18 0-10,19 0 13,-19 0 0,18 0 4,0 0-4,-17 0 0</inkml:trace>
    </iact:actionData>
  </iact:action>
  <iact:action type="add" startTime="463831">
    <iact:property name="dataType"/>
    <iact:actionData xml:id="d148">
      <inkml:trace xmlns:inkml="http://www.w3.org/2003/InkML" xml:id="stk148" contextRef="#ctx0" brushRef="#br0">16147 14097 0,'-36'0'35,"18"0"-11,36 0 64,0 0-80,18 0 0,1-36 0,-1 36-1,18 0 2,19-37-5,0 37 3,-1 0 2,-17-18-1,35 18 0,-53 0 0,17 0-1,-18 0 2,1 0-5,-1 0 3,18 0 1,-17 0 1,17 0-2,-18 0 1,1 0 0,-1 0 0,18 0-3,-36 0 3,1 0 8,17 0 8,-54 0 88,0 0-96,-1 0-9,-17 0-3,0 0 9,-37 0-9,1 0 3,-1 0 2,-36 0-1,37 0-1,-1 0-2,19 0 2,-1 0 1,19 0 3,0 0-5,-1 0 4,1 0-5,18 0 7,0 0-11,-37 0 6,1 37 2,0-37-1,17 18 1,1-18-2,0 0 2,18 0 1,18 0 151,36 0-154,0 0 1,19 0-3,-1 0 2,0 0 1,19 0 0,0 0 0,17 0 1,1 0-1,18 0-1,-37 0-3,1 0 4,0 0 0,-19 0 0,-36 0 1,0 0 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5:37:22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3759">
    <iact:property name="dataType"/>
    <iact:actionData xml:id="d0">
      <inkml:trace xmlns:inkml="http://www.w3.org/2003/InkML" xml:id="stk0" contextRef="#ctx0" brushRef="#br0">18669 6005 0,'0'0'19,"18"0"-11,19 37 0</inkml:trace>
    </iact:actionData>
  </iact:action>
  <iact:action type="add" startTime="215012">
    <iact:property name="dataType"/>
    <iact:actionData xml:id="d1">
      <inkml:trace xmlns:inkml="http://www.w3.org/2003/InkML" xml:id="stk1" contextRef="#ctx0" brushRef="#br0">10069 4227 0,'-217'-526'7,"108"254"3,0 36-8,-36 73 6,-18 36 0,-1-18 0</inkml:trace>
    </iact:actionData>
  </iact:action>
  <iact:action type="add" startTime="216519">
    <iact:property name="dataType"/>
    <iact:actionData xml:id="d2">
      <inkml:trace xmlns:inkml="http://www.w3.org/2003/InkML" xml:id="stk2" contextRef="#ctx0" brushRef="#br0">1978 1633 0,'-18'0'20,"18"0"212,18 0-208,18 0 8,-18 0-20,-18 0-4,18 0 16,19 0-4,-37 36-12,18-36 0,0 0 16,18 0-4,-36 18-4,18-18 0,0 0 20,19 18-20,-19-18 8,0 0-1,18 0-2,-18 0-5,1 37 4,17-37 4,-18 0 0,0 0-12,18 0 4,1 0-8,-19 0 8,0 0 4,18 0 12,-18 0-12,1 0-4,-19 0-8,36 0 8,0 0 0,-18 0-12,0 0 4,19 0 0,-19-37 3,0 37-6,18 0 6,-18 0 22,1 0 7,17 0-28,0-18 4,-18 18 8,-18 0 96,-18 0-108,-18 0-2,36 0-4,-18 0 2</inkml:trace>
    </iact:actionData>
  </iact:action>
  <iact:action type="add" startTime="219391">
    <iact:property name="dataType"/>
    <iact:actionData xml:id="d3">
      <inkml:trace xmlns:inkml="http://www.w3.org/2003/InkML" xml:id="stk3" contextRef="#ctx0" brushRef="#br0">2050 1615 0,'0'0'68,"37"0"-56,-37-18 0,18 18 0,0 0 24,18 0 4,19 0-32,17 0 0,-17-19-4,-19 19 4,0 0 0,0 0 8,-17 0 0,-1 0 4,18 0 28,-18 0-28,0 0-4,19 0 0,-19 0 4,0 0 48,18 0-52,-18 0 0,19 0-4,-1 0 4,-18 0 8,0 0 20,18 0-20,1 0-12,-19 0 44,-18 0 256</inkml:trace>
    </iact:actionData>
  </iact:action>
  <iact:action type="add" startTime="221819">
    <iact:property name="dataType"/>
    <iact:actionData xml:id="d4">
      <inkml:trace xmlns:inkml="http://www.w3.org/2003/InkML" xml:id="stk4" contextRef="#ctx0" brushRef="#br0">2123 2232 0,'-36'0'16,"54"0"80,0 0-72,0 0-8,18 0-8,-18 0 0,19 0-4,-1 0 4,-18 0 0,0 0-1,19 0 2,-19 0-1,0 0 0,18 0 4,-18 0 4,0 0 7,1 0-2,17 0-5,-18 0 8,0 0-9,18 0-3,1 0 12,-19 0-8,18 0-4,-18 0 12,0 0-7,19 0-5,-1 0-4,-18 0 7,0 0-4,19 0-5,-19 0 5,18 0-3,-36 0 8,18 0-7,37 0 7,-19-37 0,-18 37-8,18 0 4,-18-18 12,1 18-4,17 0 4,-18 0 16</inkml:trace>
    </iact:actionData>
  </iact:action>
  <iact:action type="add" startTime="223263">
    <iact:property name="dataType"/>
    <iact:actionData xml:id="d5">
      <inkml:trace xmlns:inkml="http://www.w3.org/2003/InkML" xml:id="stk5" contextRef="#ctx0" brushRef="#br0">2050 2885 0,'-36'0'89,"72"0"-46,-18 0-34,19 0-1,-19 0 0,36 0-4,-17 0 3,-19 0 2,0 0-1,36 0 8,-36 0-1,-18 0-6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5:51:18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217">
    <iact:property name="dataType"/>
    <iact:actionData xml:id="d0">
      <inkml:trace xmlns:inkml="http://www.w3.org/2003/InkML" xml:id="stk0" contextRef="#ctx0" brushRef="#br0">7040 10813 0,'0'0'248,"0"0"-240,36 0 4,-36 36-4,18-36 1,36 0 6,-54 19 141,19-19-140</inkml:trace>
    </iact:actionData>
  </iact:action>
  <iact:action type="add" startTime="42368">
    <iact:property name="dataType"/>
    <iact:actionData xml:id="d1">
      <inkml:trace xmlns:inkml="http://www.w3.org/2003/InkML" xml:id="stk1" contextRef="#ctx0" brushRef="#br0">5189 10813 0,'0'-18'8,"18"18"201,0 0-193,0 0-9,19 0 5,-19 0-7,18 0 6,0 0-10,1 0 7,-1 18 8,-18-18 284,-18 18-208,0-18-73,-18 0 5,-18 0-7,-1 0-10,19 0-3,-18 0 4,0 0 0,18 0 0,-1 0 8,19 0 37,19 0-45,17 0 5,0 0-11,-18 0 3,19 0 2,-19 0 10,-18 0 67,0 0-4,0 0-57,0 0 29</inkml:trace>
    </iact:actionData>
  </iact:action>
  <iact:action type="add" startTime="44865">
    <iact:property name="dataType"/>
    <iact:actionData xml:id="d2">
      <inkml:trace xmlns:inkml="http://www.w3.org/2003/InkML" xml:id="stk2" contextRef="#ctx0" brushRef="#br0">4627 14043 0,'0'0'83,"54"0"-66,0 36-10,-17-36-3,17 0 4,-18 0 0,19 0 0,-1 0 0,1 0 0,-19 0 0,18 0 1,-17 0 2,-19 0 89,0 0-88,-36 0 64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5:52:23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807">
    <iact:property name="dataType"/>
    <iact:actionData xml:id="d0">
      <inkml:trace xmlns:inkml="http://www.w3.org/2003/InkML" xml:id="stk0" contextRef="#ctx0" brushRef="#br0">5969 6622 0,'0'0'55,"18"0"-51,19 0 5,-19 0-2,0 0 1,18 0 1,0 0-2,1 0 1,17 0 0,-18 0-4,1 0 4,35 0 0,-35 0 0,-19 0 8,-36 0 44,-1 0-51</inkml:trace>
    </iact:actionData>
  </iact:action>
  <iact:action type="add" startTime="16807">
    <iact:property name="dataType"/>
    <iact:actionData xml:id="d1">
      <inkml:trace xmlns:inkml="http://www.w3.org/2003/InkML" xml:id="stk1" contextRef="#ctx0" brushRef="#br0">4772 7330 0,'18'0'79,"0"0"-71,36 0 0,-17 0 0,-1 0 0,-18 0 0,18 0 0,-17 0 4</inkml:trace>
    </iact:actionData>
  </iact:action>
  <iact:action type="add" startTime="17451">
    <iact:property name="dataType"/>
    <iact:actionData xml:id="d2">
      <inkml:trace xmlns:inkml="http://www.w3.org/2003/InkML" xml:id="stk2" contextRef="#ctx0" brushRef="#br0">5316 7348 0,'18'0'68,"18"0"-60,1 0 0,-1 0 0,-18 0-4,0-36 4,19 36 0,-19 0 0,0 0 0,18 0 8</inkml:trace>
    </iact:actionData>
  </iact:action>
  <iact:action type="add" startTime="18103">
    <iact:property name="dataType"/>
    <iact:actionData xml:id="d3">
      <inkml:trace xmlns:inkml="http://www.w3.org/2003/InkML" xml:id="stk3" contextRef="#ctx0" brushRef="#br0">5878 7275 0,'37'0'9,"-1"0"6,-18 0-7,18 0 0,1 0 4,-19 0 20,-18 0 20</inkml:trace>
    </iact:actionData>
  </iact:action>
  <iact:action type="add" startTime="19612">
    <iact:property name="dataType"/>
    <iact:actionData xml:id="d4">
      <inkml:trace xmlns:inkml="http://www.w3.org/2003/InkML" xml:id="stk4" contextRef="#ctx0" brushRef="#br0">1252 6259 0,'0'-36'8,"18"36"0,18 0 8,-17 0-12,17-18 4,-18 18 0,36 0 8,-35 0 0,17 0-4,-36 0-4,18 0 0,-18 18 8,0 18 0,0 1-4,0-19-4,-18 18 0,-37-18 7,1 18-14,18-36 7,-19 37 0,37-37 0,0 0 1,-18 36 2,54-36 57,36 0-52,-36-18-8,19 18 0,17 0-2,19 0 0,-19 0 4,1 0-4,-19 0 5,-18 0-6,0 0 15,-18 18 4,0-18 0</inkml:trace>
    </iact:actionData>
  </iact:action>
  <iact:action type="add" startTime="20965">
    <iact:property name="dataType"/>
    <iact:actionData xml:id="d5">
      <inkml:trace xmlns:inkml="http://www.w3.org/2003/InkML" xml:id="stk5" contextRef="#ctx0" brushRef="#br0">2195 6042 0,'0'-19'3,"0"1"5,0 0 16,0 18 36,0 0-52,0 18 0,0 0 1,0 19-6,0-1 13,0-18 0,0 18 8,19-36 48,35 0-56,-36 0-8,0 0 4,19 0-8,-19 0 8,0 0-11,-18 19 6,0-1 9,0 18 0,0-36-6,-36 54-4,17-54 4,19 37-8,-18-37 6,-18 18 8,18-18 8,-18 0-4,-1 0-4,37 0-8,0-18 20</inkml:trace>
    </iact:actionData>
  </iact:action>
  <iact:action type="add" startTime="21810">
    <iact:property name="dataType"/>
    <iact:actionData xml:id="d6">
      <inkml:trace xmlns:inkml="http://www.w3.org/2003/InkML" xml:id="stk6" contextRef="#ctx0" brushRef="#br0">2177 6023 0,'0'-36'13,"18"36"31,37-18-28,-19 18-8,-18 0 2,19 0-4,-1 0 4,-18 0-4,0 0 5,18 0-2,-36 0 51</inkml:trace>
    </iact:actionData>
  </iact:action>
  <iact:action type="add" startTime="22568">
    <iact:property name="dataType"/>
    <iact:actionData xml:id="d7">
      <inkml:trace xmlns:inkml="http://www.w3.org/2003/InkML" xml:id="stk7" contextRef="#ctx0" brushRef="#br0">3066 5969 0,'0'-18'8,"-36"18"44,54 0 24,18-36-72,1 36 4,-19 0 0,18 0 0,0 0 8,-36 18 0,19-18-12,-19 18 4,0 0 8,0 0 0,0 18 0,0 1-4,0-37-4,0 18 0,-37-18 0,1 0 8,18 36-4,0-36 4,-19 0 8,37-18 20,19 18-8,-1 0-28,0 0 0,18 0 8,0 0-8,-17 0 0,-1 0 4,-18 18 28,0 18-24,0-17-12,-37-19 4,37 36 0,-54-36 0,54 18 0,-18-18 0,0 18 12,-19-18 40,-17 0-44</inkml:trace>
    </iact:actionData>
  </iact:action>
  <iact:action type="add" startTime="24008">
    <iact:property name="dataType"/>
    <iact:actionData xml:id="d8">
      <inkml:trace xmlns:inkml="http://www.w3.org/2003/InkML" xml:id="stk8" contextRef="#ctx0" brushRef="#br0">1597 6622 0,'0'-18'16,"-37"36"36,19 37-44,-18-1-4,18-18 4,-18 19 0,17-37 0,-17 18 0,36-18 0,-18-18 0,18 18 0,0 1 12,0-19 24,0-37-28</inkml:trace>
    </iact:actionData>
  </iact:action>
  <iact:action type="add" startTime="24506">
    <iact:property name="dataType"/>
    <iact:actionData xml:id="d9">
      <inkml:trace xmlns:inkml="http://www.w3.org/2003/InkML" xml:id="stk9" contextRef="#ctx0" brushRef="#br0">1488 6713 0,'36'18'17,"-18"18"15,-18-18-20,37-18-4,-19 0 8,-18 37-8,18-37 16,-18 18-12,0-18 88,0-36-80</inkml:trace>
    </iact:actionData>
  </iact:action>
  <iact:action type="add" startTime="25588">
    <iact:property name="dataType"/>
    <iact:actionData xml:id="d10">
      <inkml:trace xmlns:inkml="http://www.w3.org/2003/InkML" xml:id="stk10" contextRef="#ctx0" brushRef="#br0">2268 6586 0,'0'18'76,"0"-18"-68,0 18 0,0 0 8,18-18-8,-18 37-4,36-37 28</inkml:trace>
    </iact:actionData>
  </iact:action>
  <iact:action type="add" startTime="26056">
    <iact:property name="dataType"/>
    <iact:actionData xml:id="d11">
      <inkml:trace xmlns:inkml="http://www.w3.org/2003/InkML" xml:id="stk11" contextRef="#ctx0" brushRef="#br0">2522 6531 0,'-36'0'68,"18"0"-56,18 0 36,-19 37 4,-17-1-40,18 0 4,18 1 8,-36-19-23,36 18 0,-37 0 5,37 1 3,-36-1-6,36 0 10,-36 0-10,36-17 5,-18-19 0,18 54 0,-37-36 8,56-18 100,-1-54-100</inkml:trace>
    </iact:actionData>
  </iact:action>
  <iact:action type="add" startTime="27772">
    <iact:property name="dataType"/>
    <iact:actionData xml:id="d12">
      <inkml:trace xmlns:inkml="http://www.w3.org/2003/InkML" xml:id="stk12" contextRef="#ctx0" brushRef="#br0">3066 6477 0,'37'0'144,"17"0"-136,-36 0-4,0 0 4,37 0 8,-37 0-8,0 0 8,-18 0 36,-36 0-40,-1 0 4,1 36 8,18-36-16,18 18 0,-73 19 0,55-19-4,0 18 4,18-18 0,-36-18 0,36 37 0,-18-1 0,18-18 0,-37 0 4,37 18 12,19-36 36,-1 0-52,18 0 5,18 19-11,1-19 14,-19 0-15,0 0 3,1 0 12</inkml:trace>
    </iact:actionData>
  </iact:action>
  <iact:action type="add" startTime="28732">
    <iact:property name="dataType"/>
    <iact:actionData xml:id="d13">
      <inkml:trace xmlns:inkml="http://www.w3.org/2003/InkML" xml:id="stk13" contextRef="#ctx0" brushRef="#br0">3012 6568 0,'0'0'152,"0"0"-148,54 0 4,-36 54 4,37-36 0,-19-18 4,-36 37-11,-18-37 102</inkml:trace>
    </iact:actionData>
  </iact:action>
  <iact:action type="add" startTime="29556">
    <iact:property name="dataType"/>
    <iact:actionData xml:id="d14">
      <inkml:trace xmlns:inkml="http://www.w3.org/2003/InkML" xml:id="stk14" contextRef="#ctx0" brushRef="#br0">2994 6459 0,'0'0'8,"36"0"16,18 0-12,1 0 4,-1 0 0</inkml:trace>
    </iact:actionData>
  </iact:action>
  <iact:action type="add" startTime="30464">
    <iact:property name="dataType"/>
    <iact:actionData xml:id="d15">
      <inkml:trace xmlns:inkml="http://www.w3.org/2003/InkML" xml:id="stk15" contextRef="#ctx0" brushRef="#br0">1452 6640 0,'0'0'120,"18"0"-104,-18 0-9,36 0 2,-36 18-5,36-18 4,-36 37 8,18-37-9</inkml:trace>
    </iact:actionData>
  </iact:action>
  <iact:action type="add" startTime="31921">
    <iact:property name="dataType"/>
    <iact:actionData xml:id="d16">
      <inkml:trace xmlns:inkml="http://www.w3.org/2003/InkML" xml:id="stk16" contextRef="#ctx0" brushRef="#br0">1597 7384 0,'-18'-36'14,"18"36"46,0 54-48,0-17 5,0-19-10,0-18 1,0 36 0,0 18 5,0-35 11</inkml:trace>
    </iact:actionData>
  </iact:action>
  <iact:action type="add" startTime="32496">
    <iact:property name="dataType"/>
    <iact:actionData xml:id="d17">
      <inkml:trace xmlns:inkml="http://www.w3.org/2003/InkML" xml:id="stk17" contextRef="#ctx0" brushRef="#br0">1778 7366 0,'0'18'7,"0"18"10,-36 1-10,36-19 1,0 0-4,0 0 4,0 18 0,0-17 8</inkml:trace>
    </iact:actionData>
  </iact:action>
  <iact:action type="add" startTime="33016">
    <iact:property name="dataType"/>
    <iact:actionData xml:id="d18">
      <inkml:trace xmlns:inkml="http://www.w3.org/2003/InkML" xml:id="stk18" contextRef="#ctx0" brushRef="#br0">1597 7511 0,'36'0'3,"-18"0"5,0 0 0,0 0 0,19 0 8</inkml:trace>
    </iact:actionData>
  </iact:action>
  <iact:action type="add" startTime="33636">
    <iact:property name="dataType"/>
    <iact:actionData xml:id="d19">
      <inkml:trace xmlns:inkml="http://www.w3.org/2003/InkML" xml:id="stk19" contextRef="#ctx0" brushRef="#br0">1579 7674 0,'36'0'16,"-18"0"-8,18 0 7,-18 0-11,-18-18 4,55 18 0,-37 0 8,-18 0 44</inkml:trace>
    </iact:actionData>
  </iact:action>
  <iact:action type="add" startTime="34192">
    <iact:property name="dataType"/>
    <iact:actionData xml:id="d20">
      <inkml:trace xmlns:inkml="http://www.w3.org/2003/InkML" xml:id="stk20" contextRef="#ctx0" brushRef="#br0">1760 7529 0,'36'0'36,"-18"0"-29,19 0 3,-1-36-4,-18 36 5,0 0 2</inkml:trace>
    </iact:actionData>
  </iact:action>
  <iact:action type="add" startTime="34523">
    <iact:property name="dataType"/>
    <iact:actionData xml:id="d21">
      <inkml:trace xmlns:inkml="http://www.w3.org/2003/InkML" xml:id="stk21" contextRef="#ctx0" brushRef="#br0">1851 7566 0,'0'-37'20,"18"37"-4</inkml:trace>
    </iact:actionData>
  </iact:action>
  <iact:action type="add" startTime="34816">
    <iact:property name="dataType"/>
    <iact:actionData xml:id="d22">
      <inkml:trace xmlns:inkml="http://www.w3.org/2003/InkML" xml:id="stk22" contextRef="#ctx0" brushRef="#br0">2014 7366 0,'0'0'52,"0"36"-40,0 1-4,0-19 0,0 18 0,0 0 0,0 19 0,0-37 0,0 18 0,0 0 4,0 1 12,-18-37 60</inkml:trace>
    </iact:actionData>
  </iact:action>
  <iact:action type="add" startTime="35324">
    <iact:property name="dataType"/>
    <iact:actionData xml:id="d23">
      <inkml:trace xmlns:inkml="http://www.w3.org/2003/InkML" xml:id="stk23" contextRef="#ctx0" brushRef="#br0">1760 7820 0,'0'18'15,"0"0"1,0 0-4,0 18 28,36-36-32,-18 0 6,37 0-13,-1 0 4,19 0 6,-19 0-6,-17 0 7,-19 0-8,-18 18 8</inkml:trace>
    </iact:actionData>
  </iact:action>
  <iact:action type="add" startTime="36044">
    <iact:property name="dataType"/>
    <iact:actionData xml:id="d24">
      <inkml:trace xmlns:inkml="http://www.w3.org/2003/InkML" xml:id="stk24" contextRef="#ctx0" brushRef="#br0">1869 7602 0,'-36'0'16,"54"0"64,18 0-64,-18 0 0,18 0 28,-36 18-28</inkml:trace>
    </iact:actionData>
  </iact:action>
  <iact:action type="add" startTime="45224">
    <iact:property name="dataType"/>
    <iact:actionData xml:id="d25">
      <inkml:trace xmlns:inkml="http://www.w3.org/2003/InkML" xml:id="stk25" contextRef="#ctx0" brushRef="#br0">2413 7221 0,'0'-36'4,"18"36"20,-18-19-16,0 38 80,0-19-80,0 54 0,-36-18 0,36-18 0,-36-18 1,36 55-2,-37-55 3,37 36-8,-18-36 6,18 36 0,-36-17 24,36-1-13</inkml:trace>
    </iact:actionData>
  </iact:action>
  <iact:action type="add" startTime="45683">
    <iact:property name="dataType"/>
    <iact:actionData xml:id="d26">
      <inkml:trace xmlns:inkml="http://www.w3.org/2003/InkML" xml:id="stk26" contextRef="#ctx0" brushRef="#br0">2431 7293 0,'0'19'65,"37"-1"-49,-37 18-4,18-36 4,-18 18-8,36-18 8,-36 18-8,36-18-4,-54 0 64</inkml:trace>
    </iact:actionData>
  </iact:action>
  <iact:action type="add" startTime="46445">
    <iact:property name="dataType"/>
    <iact:actionData xml:id="d27">
      <inkml:trace xmlns:inkml="http://www.w3.org/2003/InkML" xml:id="stk27" contextRef="#ctx0" brushRef="#br0">2214 7529 0,'0'0'31,"18"0"-3,18 0-12,-18 0 0,0 0-4,19 0 3,-1 0-6,-18 0-2,0 0 2,18 0-1,-17 0 2,-1 0-9,18 0 16</inkml:trace>
    </iact:actionData>
  </iact:action>
  <iact:action type="add" startTime="47540">
    <iact:property name="dataType"/>
    <iact:actionData xml:id="d28">
      <inkml:trace xmlns:inkml="http://www.w3.org/2003/InkML" xml:id="stk28" contextRef="#ctx0" brushRef="#br0">2413 7547 0,'0'0'60,"0"0"-52,0 19 0,0 17 4,0 0 4,-18-18 0,18 37 0,0-37-4,0 0 28,0 18 4,0-18-8,0 1 24,0-1 32,0-18 12,0-18-96</inkml:trace>
    </iact:actionData>
  </iact:action>
  <iact:action type="add" startTime="57017">
    <iact:property name="dataType"/>
    <iact:actionData xml:id="d29">
      <inkml:trace xmlns:inkml="http://www.w3.org/2003/InkML" xml:id="stk29" contextRef="#ctx0" brushRef="#br0">5407 10069 0,'0'0'247,"18"0"-239,0 0 3,18 0-10,1 0 7,-19 0 0,18 0 0,0 37 0,1-37 0,-1 18 0,-18-18-4,0 0 12</inkml:trace>
    </iact:actionData>
  </iact:action>
  <iact:action type="add" startTime="57963">
    <iact:property name="dataType"/>
    <iact:actionData xml:id="d30">
      <inkml:trace xmlns:inkml="http://www.w3.org/2003/InkML" xml:id="stk30" contextRef="#ctx0" brushRef="#br0">6278 10160 0,'18'0'81,"36"0"-69,-36 0-3,0 0-2,19 0 3,-19 0-4,0 0 4,18 0-4,-18 0 6,-18 0 876,0 0-860,0 18 528,-36 37-548</inkml:trace>
    </iact:actionData>
  </iact:action>
  <iact:action type="add" startTime="62684">
    <iact:property name="dataType"/>
    <iact:actionData xml:id="d31">
      <inkml:trace xmlns:inkml="http://www.w3.org/2003/InkML" xml:id="stk31" contextRef="#ctx0" brushRef="#br0">22751 1615 0,'0'0'117,"37"0"-49,-19 0-60,0 0 2,36 0-5,19 0 6,-1 18-6,1-18 7,0 0-11,35 0 6,-17 0 2,18 0-2,0 36 2,-18-36-1,17 0 2,-35 0-4,18 36 5,-37-36-10,-18 0 7,-17 0 0,-19 19 0,0 17 80</inkml:trace>
    </iact:actionData>
  </iact:action>
  <iact:action type="add" startTime="65545">
    <iact:property name="dataType"/>
    <iact:actionData xml:id="d32">
      <inkml:trace xmlns:inkml="http://www.w3.org/2003/InkML" xml:id="stk32" contextRef="#ctx0" brushRef="#br0">5570 10087 0,'-18'0'24,"-18"-18"60,17 18-64,1 0 12,18-36-24,-36 36 4,18 0 36,18-18 24,-18 18-56,-19-36 8,1 17-4,18 19 12,18-18-4,0-36 4,0 36-8,0 0 4,0-19-4,0-17-12,0 36 4,0 0 8,0 18-8,0-19 28,18 19-8,37-36-5,-37 36-18,0 0 11,-18-18-8,18 18-8,18 0 44,-36-36-32,18 36-12,19 0 8,-1 0 0,-18 0 52,0 0-40,19 0-17,-1 0 10,0 0-1,-18 0-4,19 18 20,-19-18 4,-18 18-32,18-18 4,-18 36-4,0 1 8,36-37-8,-36 36 0,0-18 7,0 0-2,0 18 3,0-17 0,0-1 4,-18-18-12,0 54 0,-18-36-1,-1 55 10,1-37-1,18-18-5,-18 19 5,17-19 9,19 0 3,-54 36 2895</inkml:trace>
    </iact:actionData>
  </iact:action>
  <iact:action type="add" startTime="71425">
    <iact:property name="dataType"/>
    <iact:actionData xml:id="d33">
      <inkml:trace xmlns:inkml="http://www.w3.org/2003/InkML" xml:id="stk33" contextRef="#ctx0" brushRef="#br0">2504 6822 0,'0'0'4,"0"18"20,-36-18 8,36 18-19,-37 0-6,1 18 1,18-17 0,0 17 0,-19-18 1,19 18-2,-18-18-3,36 19 4,-18-37 0,18 18 0,0-18 76</inkml:trace>
    </iact:actionData>
  </iact:action>
  <iact:action type="add" startTime="71816">
    <iact:property name="dataType"/>
    <iact:actionData xml:id="d34">
      <inkml:trace xmlns:inkml="http://www.w3.org/2003/InkML" xml:id="stk34" contextRef="#ctx0" brushRef="#br0">2268 6767 0,'0'18'64,"18"19"-48,-18-19-8,18 18-3,19 19 10,-37-37-7,36 18 0,0-18 0,-36 18 0,18-17 0,-18-1 4,0-18 80,0-18-72</inkml:trace>
    </iact:actionData>
  </iact:action>
  <iact:action type="add" startTime="72977">
    <iact:property name="dataType"/>
    <iact:actionData xml:id="d35">
      <inkml:trace xmlns:inkml="http://www.w3.org/2003/InkML" xml:id="stk35" contextRef="#ctx0" brushRef="#br0">3139 7003 0,'-36'0'52,"17"0"-32,19-18-11,-18 18-2,-36 0 9,36 0 0,54 0 44,-18 0-52,37 0-4,-37 0 8,18 0 0,-18 0 4,-18 0 44,-36 0-52,0 0 0,-1 0-4,-17 0 4,18 0 0,-1 0 8,37-36 0,18 36 20,19 0-28,-1 0 0,0 18 0,-18-18 0,19 0 4,-1 0-3,-18 0 6,-18 0 37,-36 0-44</inkml:trace>
    </iact:actionData>
  </iact:action>
  <iact:action type="add" startTime="74613">
    <iact:property name="dataType"/>
    <iact:actionData xml:id="d36">
      <inkml:trace xmlns:inkml="http://www.w3.org/2003/InkML" xml:id="stk36" contextRef="#ctx0" brushRef="#br0">5243 12337 0,'-18'0'12,"18"-18"4,0 18 140,37 0-140,-1 0 0,-36 0-8,36 0 0,0 0 4,-36 36-3,55-36-2,-19 0 9,0 18-6,-17-18-4,-1 0 5,18 37-2,0-37 7,1 0 0,-1 0-4,18 0 4,-17 0 13,-19 0-28,18 0 1,18 0 27,-35 0-28,17 0 0,0 0 0,0 18 3,19-18 4,-19 0 0,0 0 0,1 0 0,-1 0-4,-18 0 12,0 0 16,0 0-19,19 0 2,-19 0-7,0 0 8,18 0 0,-18 0 1100</inkml:trace>
    </iact:actionData>
  </iact:action>
  <iact:action type="add" startTime="77096">
    <iact:property name="dataType"/>
    <iact:actionData xml:id="d37">
      <inkml:trace xmlns:inkml="http://www.w3.org/2003/InkML" xml:id="stk37" contextRef="#ctx0" brushRef="#br0">4826 14387 0,'0'-18'25,"18"18"7,0 0-8,1 0-12,35 0 4,-18 0-4,-18 0-8,19 0 9,-19 0-10,18 0 10,-36-18-12,36 18 5</inkml:trace>
    </iact:actionData>
  </iact:action>
  <iact:action type="add" startTime="78257">
    <iact:property name="dataType"/>
    <iact:actionData xml:id="d38">
      <inkml:trace xmlns:inkml="http://www.w3.org/2003/InkML" xml:id="stk38" contextRef="#ctx0" brushRef="#br0">6423 12283 0,'0'0'60,"0"36"-56</inkml:trace>
    </iact:actionData>
  </iact:action>
  <iact:action type="add" startTime="78886">
    <iact:property name="dataType"/>
    <iact:actionData xml:id="d39">
      <inkml:trace xmlns:inkml="http://www.w3.org/2003/InkML" xml:id="stk39" contextRef="#ctx0" brushRef="#br0">8763 14242 0,'0'0'35,"55"0"-11,-19 0-16,0 0 0,19 0 0,-1 0 0,-18 0 1,1 0-6,-1 0 5,-36 0 0,18 0 0,-18 0 300,0-36-300,0-19 0</inkml:trace>
    </iact:actionData>
  </iact:action>
  <iact:action type="add" startTime="80514">
    <iact:property name="dataType"/>
    <iact:actionData xml:id="d40">
      <inkml:trace xmlns:inkml="http://www.w3.org/2003/InkML" xml:id="stk40" contextRef="#ctx0" brushRef="#br0">8600 9489 0,'0'-18'43</inkml:trace>
    </iact:actionData>
  </iact:action>
  <iact:action type="add" startTime="81430">
    <iact:property name="dataType"/>
    <iact:actionData xml:id="d41">
      <inkml:trace xmlns:inkml="http://www.w3.org/2003/InkML" xml:id="stk41" contextRef="#ctx0" brushRef="#br0">5842 9525 0,'-18'0'51,"-36"0"-43,-37 54 0,0 1-1,19-1-2,53-36 7,-17 37 0,18-19 4,-18-18-4,36 19 4,0-56 52</inkml:trace>
    </iact:actionData>
  </iact:action>
  <iact:action type="add" startTime="81743">
    <iact:property name="dataType"/>
    <iact:actionData xml:id="d42">
      <inkml:trace xmlns:inkml="http://www.w3.org/2003/InkML" xml:id="stk42" contextRef="#ctx0" brushRef="#br0">5497 9598 0,'37'0'46,"-37"18"-38,54 0-4,-18 36 4,1-17 0,-19-1 0,18 0 0,0 19 0,-36-37 0,19-18 0,-19 18-4</inkml:trace>
    </iact:actionData>
  </iact:action>
  <iact:action type="add" startTime="82313">
    <iact:property name="dataType"/>
    <iact:actionData xml:id="d43">
      <inkml:trace xmlns:inkml="http://www.w3.org/2003/InkML" xml:id="stk43" contextRef="#ctx0" brushRef="#br0">6822 10196 0,'-36'0'8,"17"0"52,-17 0-44,18 0-8,-36 0-4,17 0 8,19 0-8,-18 0 4,0 0 0,17 0 0,1 0 0,0 0 4,18-18-4,-36-18 8,36 0 0,-18-1-3,18 19-12,0 0 5,-37-18 3,37 18-2,0-1 3,0-17-4,0 18 5,0 0-6,0 0 6,0-37-9,0 37 5,0 0 1,0-18 0,0 18 1,0-1-2,0-17 2,0 18-6,19 0 5,-19-18 8,18 36-8,-18-55 0,18 37 0,18-18 4,-18-1 12,19 37-8,-19 0-8,18-18 0,0 18-4,19 0 4,-19 0 0,-18 0 0,18 0 0,-36 37 0,37-1 0,-37-18 0,0 18-4,18 19 4,-18-1 0,0 1 0,0-1 0,0 0 0,0 1 0,0-1 0,0-17-4,-36 35 4,17-36 0,-17 1 0,0 17 0,18 19 0,-19-37 0,19 0 4,18-54 169,18 0-174</inkml:trace>
    </iact:actionData>
  </iact:action>
  <iact:action type="add" startTime="83713">
    <iact:property name="dataType"/>
    <iact:actionData xml:id="d44">
      <inkml:trace xmlns:inkml="http://www.w3.org/2003/InkML" xml:id="stk44" contextRef="#ctx0" brushRef="#br0">13861 10069 0,'-18'0'5,"18"-36"7,-18 36-4,18 0 76,18 0-76,37 18 3,72-18-10,54 36 7,19-36 0,-1 37 0,-17-37 0,-55 54 0,-37-54 0,-35 0 0,-1 0 1,-54 36 114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5:53:59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588">
    <iact:property name="dataType"/>
    <iact:actionData xml:id="d0">
      <inkml:trace xmlns:inkml="http://www.w3.org/2003/InkML" xml:id="stk0" contextRef="#ctx0" brushRef="#br0">5733 8618 0,'-18'0'52,"18"0"188,0 0-188,18 0-44,19 0 8,-19 0-4,0 0 4,18 0 0,0 0 4,-36 18-12,19-18 0,-1 0 8,18 0 8,-18 0-4,0 0 4,37 0-8,-19 0-4,0 0 7,-18 0-6,19 0 7,-19 0 4,0 0-8,0 0 0,18 0-4,-17 0 4,-1 0 16,18 0-20,-18 0 4,0 0-8,19 0 0,-19 0 0,18 0 0,0 0-4,19 0 4,-37 0 0,0 0 0,0 0 8,-18 36-8,36-36 4,-17 0 28,-1 0-24,18 0-12,0 0 12,-18 0 0,19 0 28,-19 0-20,0 0-4,0 0 4,18 0-8,1 0 0,-19 0-12,18 0 12,-36-18 0,36 18-8,-54 0 128,0 18-84,-18-18-40,-19 0 4,19 0-5,18 0-6,0 0 7,-18 0-1,17 0 9,1 0 13,0 0-13,-18 0-5,18 0 17,0 0-20,-37 0 4,55 18-8,-36-18 7,18 0 1,0 0-15,-19 0 12,1 0 3,0 0 0,18 0 12,-19 0-12,19 0-1,0 0-3,-36 19 4,35-19 0,1 0 21,-18 0-21,0 0 0,18 0-8,-1 0 0,-35 0 4,54 36-4,-54-36 0,35 0 8,1 0-1,-18 0 13,18 0 9,18 18-21,-18-18-8,0 0 8,-19 0 0,19 0-5,0 0 14,-36 0-1,35 0-4,1 0-4,-18 0 12,18 0 80,18 0-96,0 0 116,0-36-120,36 36 1,-18 0 6,-18-18-7,0-1 72,37 19 80,17 0-148,0 0-3,-17 0-2,-19 0 2,0 0-2,18 0 3,1 0-4,-19 0 5,18 0-10,0 0 7,-18 0 0,19 0 0,-1 0 0,-18 0 0,0 0 0,19 0 4,-1 0 12,-18 0 20,-18 0-36,36 0 0,19 0 8,-19 0-8,-18 0 0,0 0-2,19 0 8,-19 0 2,0 0 0,18 0-4,-36-18-3,55 18-2,-37 0 2,36 0 6,-36 0-7,19 0 4,17-36 4,-36 36 0,0 0 12,19 0-4,-1 0-8,-18 0-9,0 0 2,18 0-5,-17 0 4,-1 0 0,18-18 0,-18 18 24,-18 0 332,-36 0-188,0 54-164</inkml:trace>
    </iact:actionData>
  </iact:action>
  <iact:action type="add" startTime="49269">
    <iact:property name="dataType"/>
    <iact:actionData xml:id="d1">
      <inkml:trace xmlns:inkml="http://www.w3.org/2003/InkML" xml:id="stk1" contextRef="#ctx0" brushRef="#br0">11630 6441 0,'-55'-73'7,"1"73"1,18 0 8,36 18-8,0 19 0,-37-1 0,37 18-4,0 19 4,0 36 0,0 36 0,0-18 0,0 18 0,0-18 0,0-36 0,0-1-4,0-35 4,0-37 0,-18-18 32,18-54-36,-54-55 4,54 0 0</inkml:trace>
    </iact:actionData>
  </iact:action>
  <iact:action type="add" startTime="49800">
    <iact:property name="dataType"/>
    <iact:actionData xml:id="d2">
      <inkml:trace xmlns:inkml="http://www.w3.org/2003/InkML" xml:id="stk2" contextRef="#ctx0" brushRef="#br0">11612 6368 0,'18'0'68,"0"0"-60,36 0 5,-17 0-10,17 0 5,19 0 0,35 0 0,1 0 0,55 0-4,17 0 4,37 18 0,-1-18 3,-17 0-6,18 0 3,-1 37 0,19-37 4,-54 0-11,72 0 6,-37 0 2,37 36-2,19-36 2,-1 0-2,-36 0 3,36 0-4,0 0 4,-36 0-8,0 0 6,-19 0 0,1 0 0,-18 0 0,-1 0 0,1 0 0,-37 0-4,37 54 8,-1-54-8,-17 0 10,-19 0-12,-18 37 6,-54-37 1,18 0-2,-37 0 0,-17 0-2,-19 0 6,0 18-6,0-18 7,-17 0-8,17 36 10,18-36-12,1 0 2,-1 18 4,19-18 0,-19 0 2,19 0-4,-19 0 5,19 36-6,-37-36 7,-18 0-11,0 0 6,19 0 17,-1 0-8,18-18-4,-36 18-4,19 0 8,-37 18 36,0 1-44,0-1 0,0 18 0,0-18 0,0 0 0,18 37-4,-18-19 4,0 0 0,0 1 0,36-1 0,-36 18 0,0-36 0,0 1 0,0 17-4,0-18 12,18-18 8,0 0-4,19 0-12,-19-18 0</inkml:trace>
    </iact:actionData>
  </iact:action>
  <iact:action type="add" startTime="51357">
    <iact:property name="dataType"/>
    <iact:actionData xml:id="d3">
      <inkml:trace xmlns:inkml="http://www.w3.org/2003/InkML" xml:id="stk3" contextRef="#ctx0" brushRef="#br0">11612 7493 0,'0'-36'11,"0"18"13,0 18 52,36 0-68,0 0 6,37 36-13,36-36 4,36 0 5,0 0-4,36 0 5,-17 0-6,71 0 7,1-18-8,0 18 9,-18 0-12,0 0 5,-19 0 3,1 0-2,-37 0 3,18 0-4,19 0 5,0 0-10,-19 0 7,73 0 0,0 0 0,-18 0 0,-18-55 0,17 55 1,-35 0-2,-37 0 2,19 0-4,-37 0 1,0-36 2,18 36 0,1 0 0,17 0 0,-18 0 0,-18 0-4,-18 0 4,-18-36 0,-36 36 4,-1 0-8,-53 0 4,35 0 8,-18 0-4,-18 0-1,19 0-6,-19-18 6,0 18-6,18 0 11,19 0-3,-37 0-6,18 0 2,19 0-2,-1 0 3,37 0-4,-1 0 5,1 18-10,-36-18 7,-19 0 0,-18 0 0,18 0 0,-18 0 0,1 0 1,17 0-2,18 0 2,-17 0-6,-1 0 5,-18 0 0,18 0 76,-18 0-76,1 0-4,17 0 4,0 0 8,-36 18 28,36-18-36,-36 18 1,19-18-2</inkml:trace>
    </iact:actionData>
  </iact:action>
  <iact:action type="add" startTime="52920">
    <iact:property name="dataType"/>
    <iact:actionData xml:id="d4">
      <inkml:trace xmlns:inkml="http://www.w3.org/2003/InkML" xml:id="stk4" contextRef="#ctx0" brushRef="#br0">12156 6459 0,'18'0'40,"0"0"-24,-18 18-8</inkml:trace>
    </iact:actionData>
  </iact:action>
  <iact:action type="add" startTime="53091">
    <iact:property name="dataType"/>
    <iact:actionData xml:id="d5">
      <inkml:trace xmlns:inkml="http://www.w3.org/2003/InkML" xml:id="stk5" contextRef="#ctx0" brushRef="#br0">12210 6513 0,'0'-18'17,"0"36"31,37 0-40,-37 37 2,18 17-8,-18-17 6,0-1 0,0 1 0,0-19 0,0 18 0,0 1 0,0-19-4,36 0 4,-36 19 0,0-37 0,0 36 60,0-35-60,0 17 0,0-18 0,18 0 20,18-18 8,-36-36-28,0 0 0</inkml:trace>
    </iact:actionData>
  </iact:action>
  <iact:action type="add" startTime="53925">
    <iact:property name="dataType"/>
    <iact:actionData xml:id="d6">
      <inkml:trace xmlns:inkml="http://www.w3.org/2003/InkML" xml:id="stk6" contextRef="#ctx0" brushRef="#br0">13117 6404 0,'0'0'19,"-18"55"1,18-1-4,0-17-8,0-19 0,0 36 0,0 1-4,0-1 4,0 19 0,0-19 0,0 0 0,0-17 0,0-1 0,0 0 0,0 19-4,0-1 4,0-18 0,0 1 0,0-1 0,0-18 0,0 18 8,0-17 4,0-1 12,18-18-24,-18-37 64</inkml:trace>
    </iact:actionData>
  </iact:action>
  <iact:action type="add" startTime="54933">
    <iact:property name="dataType"/>
    <iact:actionData xml:id="d7">
      <inkml:trace xmlns:inkml="http://www.w3.org/2003/InkML" xml:id="stk7" contextRef="#ctx0" brushRef="#br0">14133 6441 0,'0'18'51,"0"36"-35,0 1-8,0-1 0,0 1 0,0-1-4,0 19 4,0-19 0,0 19 0,0 35 0,0-35 0,0 36 0,0-55 0,0-17-4,0-19 4,0-18 52,0-18-52,0-37 3</inkml:trace>
    </iact:actionData>
  </iact:action>
  <iact:action type="add" startTime="55656">
    <iact:property name="dataType"/>
    <iact:actionData xml:id="d8">
      <inkml:trace xmlns:inkml="http://www.w3.org/2003/InkML" xml:id="stk8" contextRef="#ctx0" brushRef="#br0">15186 6531 0,'0'0'57,"0"37"-41,0-19-8,0 18 0,0 0-4,0 19 4,0 17 0,0 1 0,0 0 0,0 17 0,0-17 0,0 18 0,0-37-4,0-18 4,0-18 0,0 1 8,0-19 36,18-19-44</inkml:trace>
    </iact:actionData>
  </iact:action>
  <iact:action type="add" startTime="56324">
    <iact:property name="dataType"/>
    <iact:actionData xml:id="d9">
      <inkml:trace xmlns:inkml="http://www.w3.org/2003/InkML" xml:id="stk9" contextRef="#ctx0" brushRef="#br0">16147 6513 0,'0'0'41,"-18"37"-33,18-1 0,-36 18 0,36 1 0,0 17 0,-36 1-4,36 18 4,0 17 0,0-35 0,0 0 0,-37-1 0,37-17 0,0-19 0,0-18 4,0-18 28,0-54-28</inkml:trace>
    </iact:actionData>
  </iact:action>
  <iact:action type="add" startTime="56904">
    <iact:property name="dataType"/>
    <iact:actionData xml:id="d10">
      <inkml:trace xmlns:inkml="http://www.w3.org/2003/InkML" xml:id="stk10" contextRef="#ctx0" brushRef="#br0">17127 6931 0,'0'-91'8,"0"55"7,0 17 5,54 19 36</inkml:trace>
    </iact:actionData>
  </iact:action>
  <iact:action type="add" startTime="57102">
    <iact:property name="dataType"/>
    <iact:actionData xml:id="d11">
      <inkml:trace xmlns:inkml="http://www.w3.org/2003/InkML" xml:id="stk11" contextRef="#ctx0" brushRef="#br0">17599 6985 0,'0'18'14,"0"-36"14,0 0-11</inkml:trace>
    </iact:actionData>
  </iact:action>
  <iact:action type="add" startTime="57284">
    <iact:property name="dataType"/>
    <iact:actionData xml:id="d12">
      <inkml:trace xmlns:inkml="http://www.w3.org/2003/InkML" xml:id="stk12" contextRef="#ctx0" brushRef="#br0">18125 6985 0,'0'0'81,"0"18"-61</inkml:trace>
    </iact:actionData>
  </iact:action>
  <iact:action type="add" startTime="57876">
    <iact:property name="dataType"/>
    <iact:actionData xml:id="d13">
      <inkml:trace xmlns:inkml="http://www.w3.org/2003/InkML" xml:id="stk13" contextRef="#ctx0" brushRef="#br0">19159 6531 0,'0'0'5,"-36"19"31,-1-1-28,1 36 0,-18 1 0,17 17 0,19-17 0,18-1 0,-36-18-4,36 19 4,0-1 8,0-36-8,-18 0 0,18 19 0</inkml:trace>
    </iact:actionData>
  </iact:action>
  <iact:action type="add" startTime="58904">
    <iact:property name="dataType"/>
    <iact:actionData xml:id="d14">
      <inkml:trace xmlns:inkml="http://www.w3.org/2003/InkML" xml:id="stk14" contextRef="#ctx0" brushRef="#br0">11974 6767 0,'0'-36'37,"0"18"-9,-18 18-20,0 0 60,-18 18-60,18 0 2,-19 0-4,37 19 5,-54-1-10,54 0 7,-36 0 0,36-17-1,0 17 10,0 18-1,36-36-5,-18-18-3,18 0 1,-17 0-1,17 0-1,0 0 9,-36-36-12,36 18 5,-36 0-1,0-37 0,19 1 0,-19 18-1,0-19 2,0 37-2,0-18-3,-37 36 13,1 0-2,18 0-6,-18 18-1,36 36 0</inkml:trace>
    </iact:actionData>
  </iact:action>
  <iact:action type="add" startTime="59852">
    <iact:property name="dataType"/>
    <iact:actionData xml:id="d15">
      <inkml:trace xmlns:inkml="http://www.w3.org/2003/InkML" xml:id="stk15" contextRef="#ctx0" brushRef="#br0">12664 6622 0,'0'0'4,"0"18"49,-36 19-45,-1 17 5,37 0-12,-54 19 5,54-37 4,-36 1-5,36-19 7,-37 0 1,37-18 22,37 0-27,-19 0 2,0 0-4,18 0 6,-36 36 4,18-36-1,-18 36-6,0-17 3,0-1 1,0 36-2,-18-36 5,-18-18 0,0 37-10,17-37 8,-17 0 10,18-19-4,18 1 5,-18 18-18,18-36 5,0 0-8</inkml:trace>
    </iact:actionData>
  </iact:action>
  <iact:action type="add" startTime="60464">
    <iact:property name="dataType"/>
    <iact:actionData xml:id="d16">
      <inkml:trace xmlns:inkml="http://www.w3.org/2003/InkML" xml:id="stk16" contextRef="#ctx0" brushRef="#br0">12609 6731 0,'0'0'37,"0"0"-30,37 0 2,-19 0-6,0 0 13</inkml:trace>
    </iact:actionData>
  </iact:action>
  <iact:action type="add" startTime="61316">
    <iact:property name="dataType"/>
    <iact:actionData xml:id="d17">
      <inkml:trace xmlns:inkml="http://www.w3.org/2003/InkML" xml:id="stk17" contextRef="#ctx0" brushRef="#br0">13698 6622 0,'0'0'44,"-18"18"-28,-37 19 0,55-19-9,-36 18 2,0 0-2,18 1-3,-19-1 4,1 18 0,0 1 0,36-19 0,-18 0 0,18 1 0,0 17 1,-37-36-6,37 0 13,19-18-8,17 37 8,-18-37-8,36 0 0,-35 0-4,-1-19 4,18 19 0,-36-36 0,0 0 8,0 18-8,-18-37 4,-18 37 4,-1 18-7,1 0 6,18 0 5,18 36-12</inkml:trace>
    </iact:actionData>
  </iact:action>
  <iact:action type="add" startTime="62192">
    <iact:property name="dataType"/>
    <iact:actionData xml:id="d18">
      <inkml:trace xmlns:inkml="http://www.w3.org/2003/InkML" xml:id="stk18" contextRef="#ctx0" brushRef="#br0">14442 6840 0,'0'-36'1,"0"17"15,0 1-1,0-18 1,18 36-8,36 18 52,-54 0-52,0 0-4,19 19 4,-19-19 0,0 18 0,0 0 0,0 1 8,-55-19-4,37-18-4,-18 36 8,72-36 72,-18 0-80,18 0 0,1 0 1,-1 0-2,-18 0 9,-18 18-6</inkml:trace>
    </iact:actionData>
  </iact:action>
  <iact:action type="add" startTime="63186">
    <iact:property name="dataType"/>
    <iact:actionData xml:id="d19">
      <inkml:trace xmlns:inkml="http://www.w3.org/2003/InkML" xml:id="stk19" contextRef="#ctx0" brushRef="#br0">15657 6604 0,'-36'0'6,"36"-36"10,0 18-4,36 36 56,-17 0-60,17 0 0,-36 36 0,18-17 0,-18-19 0,0 18-4,0 0 12,-54-17 0,35-19-8,-17 0 8,18 0-12,-18 0 12,36 36 24,0 0-27,18-36-6,-18 36 1,36 1 0,-18-1 8,-18-18-8,0 18 4,-18-36-4,-18 37 0,0-37 0,17 0 0,1 0 8,18 0 36,37 0-44</inkml:trace>
    </iact:actionData>
  </iact:action>
  <iact:action type="add" startTime="64190">
    <iact:property name="dataType"/>
    <iact:actionData xml:id="d20">
      <inkml:trace xmlns:inkml="http://www.w3.org/2003/InkML" xml:id="stk20" contextRef="#ctx0" brushRef="#br0">16837 6477 0,'0'0'50,"0"18"-42,36 37 0,-36-19 0,0 0 0,0 0 0,0 19 0,0-1-4,0 37 4,-18 0 0,18-1 0,0-17 0,0-19 0,0 1 0,0-19 0,0 0-4,0 1 4,0-19 8,0-36 60,0-19-68,0 19 0,0-18-4</inkml:trace>
    </iact:actionData>
  </iact:action>
  <iact:action type="add" startTime="65792">
    <iact:property name="dataType"/>
    <iact:actionData xml:id="d21">
      <inkml:trace xmlns:inkml="http://www.w3.org/2003/InkML" xml:id="stk21" contextRef="#ctx0" brushRef="#br0">16419 6749 0,'-18'0'8,"-18"0"44,36 18-44,0 0 0,-36 19 0,36-19 0,0 0 0,-18 18 0,18-18 0,0 1 4,0 17 4,72-18 0,-54-18-8,19 0 0,-19 0-4,18 0 4,-18-18 8,-18 0-8,0-19 0,0 1 0,0 0 0,0 18-4,-18-19 4,18 19 0,-18-18 0,-37 18 8,37 18 4,18 36-12</inkml:trace>
    </iact:actionData>
  </iact:action>
  <iact:action type="add" startTime="80098">
    <iact:property name="dataType"/>
    <iact:actionData xml:id="d22">
      <inkml:trace xmlns:inkml="http://www.w3.org/2003/InkML" xml:id="stk22" contextRef="#ctx0" brushRef="#br0">16456 5026 0,'0'0'6,"0"-19"22,0-17-12,-18 36-8,18-18 4,0 18 64,18 0-68,36 0 5,-36 0-10,0 0 5,19 0 0,-1 54 4,0 1 4,-36-37-8,0 18 3,0 19 2,0-37-1,-18 18 12,-18-36-8,18 18-4,-19-18 13,56 0 50,17 0-59,-18 0-8,0 37 4,-18-19 4,0 18 0,0 0-4,-36-36-1,36 37-6,-36-37 6,17 0-6,1 0 11,-18 0-3,36-19 2,-18 19-7,18-18 2</inkml:trace>
    </iact:actionData>
  </iact:action>
  <iact:action type="add" startTime="81410">
    <iact:property name="dataType"/>
    <iact:actionData xml:id="d23">
      <inkml:trace xmlns:inkml="http://www.w3.org/2003/InkML" xml:id="stk23" contextRef="#ctx0" brushRef="#br0">11793 8110 0,'0'-18'18,"0"18"-10,0-18 8,0-19 8,0 19-12,0-18 4,0 18-4,0-37 0,0 37-4,0 0 5,0 0-12,0-18 5,18 17 4,-18-17-4,18 18 4,-18 0-4,0-18 5,37 17-2,-37 1 7,0-18 8,0 18-4,-19 18 72,1-18-68,-18 18 20,18 0-16,18 18-20,-18 0 0,-19 18 8,19-18 0,-18 19-4,18-37 12,18 0 52,0-37-68,36 37-4,0-18 12,19 18 0,-37 0-8,-18-18 6,36 18-12,-36 0 86,0 18-72,0 0 4,37-18 40,-37 37 256,0-19 2256,18-18-2540,-18 18-24</inkml:trace>
    </iact:actionData>
  </iact:action>
  <iact:action type="add" startTime="86658">
    <iact:property name="dataType"/>
    <iact:actionData xml:id="d24">
      <inkml:trace xmlns:inkml="http://www.w3.org/2003/InkML" xml:id="stk24" contextRef="#ctx0" brushRef="#br0">12501 8110 0,'0'-18'159,"18"-19"-147,-18-17 4,0 36-7,0-18-2,0-1 3,0 1-4,0 18 5,0-18-10,18 36 7,-18-37 0,0 1 8,0 18 8,36 18-20,-36-36 44,0 17-20,0 1-4,0 0 12,-36 18 124,18 18-156,-19 0 4,19 19 0,-18-19 8,0-18 0,36 36-8,18-54 64,0 0-64,18 18 0,-36-36 0,37 36 0,-19-19 8,18-17 4,-36 18 12,0 0-12,18 18-12,-18-36 0,0 17 8,0 38 60,18 17-72,-18-18 4,37 18 0,-37-18 0,18-18 0,-18 37 0,0-19 0,36-18 0,-36 36-4,0-18 20,18-18-8,0 0 1064</inkml:trace>
    </iact:actionData>
  </iact:action>
  <iact:action type="add" startTime="89391">
    <iact:property name="dataType"/>
    <iact:actionData xml:id="d25">
      <inkml:trace xmlns:inkml="http://www.w3.org/2003/InkML" xml:id="stk25" contextRef="#ctx0" brushRef="#br0">5770 8600 0,'0'-18'35,"-37"18"-11,37-37 4,37 37 56,-19 0-76,36 0 0,-18 0 0,19 0-4,-1 0 4,19 0 0,36 18 0,0-18 0,-19 0 0,1 37 0,-55-37 0,1 0-4,-1 0 12,-54 0 44,18 0-44,18 0 968,0 0-860,18 0 3244,1 0-3352</inkml:trace>
    </iact:actionData>
  </iact:action>
  <iact:action type="add" startTime="95441">
    <iact:property name="dataType"/>
    <iact:actionData xml:id="d26">
      <inkml:trace xmlns:inkml="http://www.w3.org/2003/InkML" xml:id="stk26" contextRef="#ctx0" brushRef="#br0">12773 7674 0,'0'0'267,"0"19"-154,0 17 127</inkml:trace>
    </iact:actionData>
  </iact:action>
  <iact:action type="add" startTime="96501">
    <iact:property name="dataType"/>
    <iact:actionData xml:id="d27">
      <inkml:trace xmlns:inkml="http://www.w3.org/2003/InkML" xml:id="stk27" contextRef="#ctx0" brushRef="#br0">13571 8074 0,'0'0'4,"0"-19"64,0-17-51,0 18-1,0 0-4,0 0 0,0-37-1,0 37-2,0 0-2,0-36 1,0 35-3,0 1 2,0-18 1,36 18 4,-36 0 0,0-19 0,0 19 44,0 0 40,-18 18-51,0 0 6,-18 0-35,-1 0-8,37 36 0,-54 1 0,36-1 4,18-18 4,0-18 45,36-36-46,-18 36-7,-18-36 1,37 36-2,-1-37 6,-36 55 78,18-18-83,-18 19 0,36-1 4,-36 18 4,18-18 8,1-18 208,17 0-212,-36 18-4,18-18 8,-18 37-8</inkml:trace>
    </iact:actionData>
  </iact:action>
  <iact:action type="add" startTime="98338">
    <iact:property name="dataType"/>
    <iact:actionData xml:id="d28">
      <inkml:trace xmlns:inkml="http://www.w3.org/2003/InkML" xml:id="stk28" contextRef="#ctx0" brushRef="#br0">14623 8164 0,'0'0'62,"0"0"-14,-18 0-40,18-18-4,0-18 13,0 0-10,0 17 1,0-17 0,0 0 0,0-19 0,18 19-4,-18 0 4,0 0 0,0-1 0,0 19 0,18 18 0,-18-36 0,0 18 21,0-19 14,0 56 25,-36-1-52,72-36 96,-17-19-96,-1 37 8,36 37 28,-36-1-40,19 0 4,-19 0 0,36-36 96,-18 0-103</inkml:trace>
    </iact:actionData>
  </iact:action>
  <iact:action type="add" startTime="99541">
    <iact:property name="dataType"/>
    <iact:actionData xml:id="d29">
      <inkml:trace xmlns:inkml="http://www.w3.org/2003/InkML" xml:id="stk29" contextRef="#ctx0" brushRef="#br0">15621 8201 0,'0'-55'120,"0"37"-112,0 0 5,0 0-10,18-19 5,-18 1 0,0 0 0,18-19 0,-18 37-4,0 0 4,0-18 0,0 18 4,0 0-8,0-1 12,0-17-3,0 18 10,0 0 13,0-18 72,0 17-96,0 1 4,0-18 8,-18 54 28,-54 18-36,54 1-8,-19-37-4,37 36 4,-36-36 0,36 18 0,-18-18 8,18 0 44,36-18-52,-18 18 2,-18-36-8,18 36 6,19 0 32,-19 0-20,0 0-12,18 0 0,-36 18 0,55-18 0,-55 36 0,18-36 0,-18 18-4,0-18 64</inkml:trace>
    </iact:actionData>
  </iact:action>
  <iact:action type="add" startTime="100629">
    <iact:property name="dataType"/>
    <iact:actionData xml:id="d30">
      <inkml:trace xmlns:inkml="http://www.w3.org/2003/InkML" xml:id="stk30" contextRef="#ctx0" brushRef="#br0">15694 7566 0,'0'0'24,"0"0"4,-18 0-4,-19 0-8,1-37-8,0 37 4,18 0-4,-19-18 0,19 18 0,-18-36 0,0 36 0,-1-55 0,1 37 0,-18-18-4,35 18 4,19-18 0,-36 17 0,36 1 0,0-18 0,0 18 0,0 0 0,0-19-4,0 19 4,18-18 0,-18 0 0,0-1 0,18 1 0,-18 0 0,0 0 0,0-19-4,37 1 4,-37 17 0,54-17 0,-54-19 0,36 19 0,-36-37 0,0 19 0,0 17-4,0 1 4,0 18 0,37-1 0,-37 19 8,18 18 12,0 0-12,18 0-8,-18 0 2,1 0-4,17 0 5,-18 0-10,0 0 7,37 0 0,-37 36 0,0-36 0,18 37 0,-18-19 2,-18 18-4,37-36 4,-37 55-8,0-37 6,0 18 0,0 0 0,18 37 0,-18-37 6,0 19-12,0-1 13,0 0-14,0 19 3,-37 18 7,19-19-6,-18 19 7,0 0-8,-19-37 9,55 19-12,-72-1 5,54 1 3,-19-37-2,19 0 4,-18 1-6,18-19 7,18 0-8,-37-18 9,37 54-12</inkml:trace>
    </iact:actionData>
  </iact:action>
  <iact:action type="add" startTime="114431">
    <iact:property name="dataType"/>
    <iact:actionData xml:id="d31">
      <inkml:trace xmlns:inkml="http://www.w3.org/2003/InkML" xml:id="stk31" contextRef="#ctx0" brushRef="#br0">11829 5606 0,'-18'0'7,"18"-18"2,-36 18 23,0 18 27,-1 37-51,19 35-4,18-53 4,-54 17 0,54-18 0,-18 1 0,18-19 0,0 18 8,18-36-3,18 0-5,18 0-1,1 0 1,-19-18 0,0 18 0,-36-18 0,19 18-4,-19-18 4,0-19 8,0 19-8,-19-36 8,19 17-8,-36 19-4,36 0 4,-36-18 0,0 18 8</inkml:trace>
    </iact:actionData>
  </iact:action>
  <iact:action type="add" startTime="115179">
    <iact:property name="dataType"/>
    <iact:actionData xml:id="d32">
      <inkml:trace xmlns:inkml="http://www.w3.org/2003/InkML" xml:id="stk32" contextRef="#ctx0" brushRef="#br0">12537 5788 0,'0'-19'2,"-18"19"14,18 0 28,18 0-36,18 0 6,19 19-12,-55-1 2,36-18 4,-36 36 0,0-18 3,0 37-6,0-19 7,-18 0-8,18 0 8,-37 1-11,37-19 6,-18-18 2,18 18-2,-18-18 9,36 0 36,37-18-36,-19 18-8,0-36-4,-18 36 4,19 0 8,-1 0 0,-18 0 4,-18-19-12</inkml:trace>
    </iact:actionData>
  </iact:action>
  <iact:action type="add" startTime="116293">
    <iact:property name="dataType"/>
    <iact:actionData xml:id="d33">
      <inkml:trace xmlns:inkml="http://www.w3.org/2003/InkML" xml:id="stk33" contextRef="#ctx0" brushRef="#br0">13408 5642 0,'0'-18'36,"0"18"-8,36 0-19,-18 0-2,0 0 1,19 0 9,-37 18-10,54-18-3,-54 55 4,0-37 0,0 0 0,0 18 0,0-17 8,-36-19-8,-1 18-4,19-18 4,-18 36 0,54-36 36,0 0-36,0 0 2,19 18-4,-19-18 10,-18 36 0,-18 1-4,0-37-4,18 18 1,-19-18-2,1 0 17,-18 0 12</inkml:trace>
    </iact:actionData>
  </iact:action>
  <iact:action type="add" startTime="117130">
    <iact:property name="dataType"/>
    <iact:actionData xml:id="d34">
      <inkml:trace xmlns:inkml="http://www.w3.org/2003/InkML" xml:id="stk34" contextRef="#ctx0" brushRef="#br0">14315 5497 0,'0'18'59,"0"19"-51,0 17 0,0-18 0,18 19 0,-18-19 0,0 0 0,36-17 0,-36 17-4,37-18 4,-37 18 0,36 1 0,-36-19 0,0 18 0,0-18 8,0-36 44,-55-36-48,55 35-4</inkml:trace>
    </iact:actionData>
  </iact:action>
  <iact:action type="add" startTime="117481">
    <iact:property name="dataType"/>
    <iact:actionData xml:id="d35">
      <inkml:trace xmlns:inkml="http://www.w3.org/2003/InkML" xml:id="stk35" contextRef="#ctx0" brushRef="#br0">14496 5588 0,'0'-36'4,"18"36"9,1 0 3,17 0-1,-36-37-7,18 37 2,0 0 0,18 0 6</inkml:trace>
    </iact:actionData>
  </iact:action>
  <iact:action type="add" startTime="118073">
    <iact:property name="dataType"/>
    <iact:actionData xml:id="d36">
      <inkml:trace xmlns:inkml="http://www.w3.org/2003/InkML" xml:id="stk36" contextRef="#ctx0" brushRef="#br0">15676 5461 0,'0'18'72,"-55"37"-60,37-19-4,-18 18 0,36-17 0,-18-1 0,18 0 1,0 19-2,-37-19 2,37 0-6,0-18 5,0 37 0,0-19 0,18-18 0,-18 0 0,37-18 0,-19 37-4,18-37 4,-18 0 0,19 0 5,-1 0-10,-36 0 5,36 0 0,-36-55 6,0 19-13,0 18 4,-18 0 6,0-19-6,-18 37 7,-19-36-8,19 36 8,18 0-8,-19 0 9,37 18 2,0 0-7</inkml:trace>
    </iact:actionData>
  </iact:action>
  <iact:action type="add" startTime="127459">
    <iact:property name="dataType"/>
    <iact:actionData xml:id="d37">
      <inkml:trace xmlns:inkml="http://www.w3.org/2003/InkML" xml:id="stk37" contextRef="#ctx0" brushRef="#br0">14152 14732 0,'0'-18'7,"-19"18"21,1-36 4,-18 36 20,0 0-24,18 0-12,18 18 0,-37-18-8,37 18 8,0 0-4,0 36 4,0-35 0,18-19-8,-18 18 2,19-18-8,-1 0 14,-18 36-8,36-36 0,-18 0 8,0-18 4,-18 0 12,37 18-24,-37-37 0,0 19 4,0 0 28,-19 18-28,-17 0 4,18 0 0</inkml:trace>
    </iact:actionData>
  </iact:action>
  <iact:action type="add" startTime="128437">
    <iact:property name="dataType"/>
    <iact:actionData xml:id="d38">
      <inkml:trace xmlns:inkml="http://www.w3.org/2003/InkML" xml:id="stk38" contextRef="#ctx0" brushRef="#br0">14260 14514 0,'-36'-18'9,"36"36"107,18 0-112,-18 19 4,0-19 0,0 0 0,18 18 0,-18 1 0,0-19 0,0 18 0,0-18-4,0 18 4,37-17 0,-37 35 8,0-72 120,0 0-124</inkml:trace>
    </iact:actionData>
  </iact:action>
  <iact:action type="add" startTime="129298">
    <iact:property name="dataType"/>
    <iact:actionData xml:id="d39">
      <inkml:trace xmlns:inkml="http://www.w3.org/2003/InkML" xml:id="stk39" contextRef="#ctx0" brushRef="#br0">14387 14496 0,'0'0'12,"19"0"32,17 0-28,0 0 0,0 0-4,1 0 4,-19 0 0,0 0 28,-18 0-20,-18 0 36,18 18-52,-18 19 1,18-19-2,-37 18 3,37-18-8,0 0 6,-18-18-1,18 37 2,0-19 11</inkml:trace>
    </iact:actionData>
  </iact:action>
  <iact:action type="add" startTime="129775">
    <iact:property name="dataType"/>
    <iact:actionData xml:id="d40">
      <inkml:trace xmlns:inkml="http://www.w3.org/2003/InkML" xml:id="stk40" contextRef="#ctx0" brushRef="#br0">14569 14587 0,'18'0'58,"-18"36"-42,18-36-8,-18 18 0,0 0 20,36-18 25</inkml:trace>
    </iact:actionData>
  </iact:action>
  <iact:action type="add" startTime="130103">
    <iact:property name="dataType"/>
    <iact:actionData xml:id="d41">
      <inkml:trace xmlns:inkml="http://www.w3.org/2003/InkML" xml:id="stk41" contextRef="#ctx0" brushRef="#br0">14750 14351 0,'0'18'47,"0"18"-39,-18 1 0,18-1-1,0 18 1,0-17-3,0 17 3,0-18 0,0-17 0,0 17 0,0 0 8,0-54 64</inkml:trace>
    </iact:actionData>
  </iact:action>
  <iact:action type="add" startTime="130686">
    <iact:property name="dataType"/>
    <iact:actionData xml:id="d42">
      <inkml:trace xmlns:inkml="http://www.w3.org/2003/InkML" xml:id="stk42" contextRef="#ctx0" brushRef="#br0">14623 14768 0,'-36'0'20</inkml:trace>
    </iact:actionData>
  </iact:action>
  <iact:action type="add" startTime="130766">
    <iact:property name="dataType"/>
    <iact:actionData xml:id="d43">
      <inkml:trace xmlns:inkml="http://www.w3.org/2003/InkML" xml:id="stk43" contextRef="#ctx0" brushRef="#br0">14587 14768 0,'0'-36'68,"0"54"-9,0 0-46,0 0 2,0 19 10,18-37-18,0 0 5,0 0-4,19 0 0,-1 0 8,-18 0-8,-18-18 0,18 18 73</inkml:trace>
    </iact:actionData>
  </iact:action>
  <iact:action type="add" startTime="131798">
    <iact:property name="dataType"/>
    <iact:actionData xml:id="d44">
      <inkml:trace xmlns:inkml="http://www.w3.org/2003/InkML" xml:id="stk44" contextRef="#ctx0" brushRef="#br0">14914 14405 0,'36'0'57,"-18"0"-54,18 0 6,-18 0-2,1 0 1,17 0 8</inkml:trace>
    </iact:actionData>
  </iact:action>
  <iact:action type="add" startTime="132114">
    <iact:property name="dataType"/>
    <iact:actionData xml:id="d45">
      <inkml:trace xmlns:inkml="http://www.w3.org/2003/InkML" xml:id="stk45" contextRef="#ctx0" brushRef="#br0">14914 14532 0,'54'0'16,"-18"0"-1,-18 0-2</inkml:trace>
    </iact:actionData>
  </iact:action>
  <iact:action type="add" startTime="132280">
    <iact:property name="dataType"/>
    <iact:actionData xml:id="d46">
      <inkml:trace xmlns:inkml="http://www.w3.org/2003/InkML" xml:id="stk46" contextRef="#ctx0" brushRef="#br0">15022 14532 0,'-18'0'58,"18"19"-51,0 17 10,0-18 6,0-18-11,18 0-4,19 0 0,-1 0 0,18 0 8</inkml:trace>
    </iact:actionData>
  </iact:action>
  <iact:action type="add" startTime="132695">
    <iact:property name="dataType"/>
    <iact:actionData xml:id="d47">
      <inkml:trace xmlns:inkml="http://www.w3.org/2003/InkML" xml:id="stk47" contextRef="#ctx0" brushRef="#br0">15222 14297 0,'0'0'35,"-18"54"-26,18-18-2,0 1 1,0-1-4,0 0 4,0 0 0,0-17 0,0-19 0,0 36 0,0-18 12,0-54 37,0 18-52</inkml:trace>
    </iact:actionData>
  </iact:action>
  <iact:action type="add" startTime="132908">
    <iact:property name="dataType"/>
    <iact:actionData xml:id="d48">
      <inkml:trace xmlns:inkml="http://www.w3.org/2003/InkML" xml:id="stk48" contextRef="#ctx0" brushRef="#br0">15204 14532 0,'36'0'26,"-18"0"-14,0-36-4,19 36 8,17 0 0,-54-18-8,18 18-4</inkml:trace>
    </iact:actionData>
  </iact:action>
  <iact:action type="add" startTime="133362">
    <iact:property name="dataType"/>
    <iact:actionData xml:id="d49">
      <inkml:trace xmlns:inkml="http://www.w3.org/2003/InkML" xml:id="stk49" contextRef="#ctx0" brushRef="#br0">14950 14805 0,'0'-19'5,"0"38"94,0 17-90,0-36-6,0 18 5,0 0 17</inkml:trace>
    </iact:actionData>
  </iact:action>
  <iact:action type="add" startTime="133646">
    <iact:property name="dataType"/>
    <iact:actionData xml:id="d50">
      <inkml:trace xmlns:inkml="http://www.w3.org/2003/InkML" xml:id="stk50" contextRef="#ctx0" brushRef="#br0">14986 14714 0,'0'-18'1,"18"18"86,0 0-78,1 0-2,17 0 1,-18 0 0,0 0 0,18 0-3,-17 0 111,-1 0-89,-18 0 25,0 54-36,0-36-8,0 19 8,18-37-12,-18 18 4</inkml:trace>
    </iact:actionData>
  </iact:action>
  <iact:action type="add" startTime="134286">
    <iact:property name="dataType"/>
    <iact:actionData xml:id="d51">
      <inkml:trace xmlns:inkml="http://www.w3.org/2003/InkML" xml:id="stk51" contextRef="#ctx0" brushRef="#br0">15059 14859 0,'18'0'56,"18"0"-47,0 0 6,-17 0-7,-19-18-2,36 18 0,0 0 26</inkml:trace>
    </iact:actionData>
  </iact:action>
  <iact:action type="add" startTime="135087">
    <iact:property name="dataType"/>
    <iact:actionData xml:id="d52">
      <inkml:trace xmlns:inkml="http://www.w3.org/2003/InkML" xml:id="stk52" contextRef="#ctx0" brushRef="#br0">15712 14278 0,'0'19'6,"-36"-1"15,-1 18-14,1 0 1,0 1 0,36-1 0,-37 0 0,37-18-4,-18-18 4,18 37 0,0-1 32</inkml:trace>
    </iact:actionData>
  </iact:action>
  <iact:action type="add" startTime="135340">
    <iact:property name="dataType"/>
    <iact:actionData xml:id="d53">
      <inkml:trace xmlns:inkml="http://www.w3.org/2003/InkML" xml:id="stk53" contextRef="#ctx0" brushRef="#br0">15621 14442 0,'18'18'58,"0"18"-42,-18-18 0,37-18-8,-37 18 20</inkml:trace>
    </iact:actionData>
  </iact:action>
  <iact:action type="add" startTime="135733">
    <iact:property name="dataType"/>
    <iact:actionData xml:id="d54">
      <inkml:trace xmlns:inkml="http://www.w3.org/2003/InkML" xml:id="stk54" contextRef="#ctx0" brushRef="#br0">15839 14260 0,'0'0'21,"-36"37"-17,36-19 4,0 18 0,0-18 0,-19 0 0,19 19 0,0-19 0,0 18 4,0-18 4,0 18 16,0-54 12,0 0-36,0 0 4,0 18-8,0-36 8,0 18 20,19 18-16,35 0-4,-54-19-4,36 19 0,19 0 8,-55-18-7,0-18 26,0 18 1,0 0-12,0-19 0,-18 74 36,18-19-51,0 18-5,0-18 3,0 19 1,0-19 3,-19 18 2,19 0 3,0-18-4,0 1 12</inkml:trace>
    </iact:actionData>
  </iact:action>
  <iact:action type="add" startTime="136683">
    <iact:property name="dataType"/>
    <iact:actionData xml:id="d55">
      <inkml:trace xmlns:inkml="http://www.w3.org/2003/InkML" xml:id="stk55" contextRef="#ctx0" brushRef="#br0">15639 14641 0,'0'-18'23,"-36"18"21,54 0 8,18 0-28,-17-36-16,17 36 6,-18 0-13,0 0 4,18 0 6,-17 0-6,-1 0 11,0 0 13,18 0 2,-36 18 169,0 18-184,0 37 0,18-55-8,-18 0 5,0 18-12,0-17 13,0-1 10,37-18 104</inkml:trace>
    </iact:actionData>
  </iact:action>
  <iact:action type="add" startTime="138161">
    <iact:property name="dataType"/>
    <iact:actionData xml:id="d56">
      <inkml:trace xmlns:inkml="http://www.w3.org/2003/InkML" xml:id="stk56" contextRef="#ctx0" brushRef="#br0">14170 14950 0,'-37'0'5,"37"0"71,37 0-60,17 0 0,-18 0-8,1 0-4,17 0 9,19 0-10,-1 0 5,19 0 0,-18 0 0,-1 36 0,-17-36-4,-19 0 7,0 0 2,-18 0 91</inkml:trace>
    </iact:actionData>
  </iact:action>
  <iact:action type="add" startTime="148905">
    <iact:property name="dataType"/>
    <iact:actionData xml:id="d57">
      <inkml:trace xmlns:inkml="http://www.w3.org/2003/InkML" xml:id="stk57" contextRef="#ctx0" brushRef="#br0">16819 12519 0,'-37'-37'13,"37"19"15,0 18 16,0 18-36,0 19 3,0 17-6,0 19 6,0-19-6,0 0 7,0 1-8,37-1 9,-37 1-12,36-1 6,-36-36 1,0 0-1,0-18 53,-55-54-43,55 18-5,0-1 4</inkml:trace>
    </iact:actionData>
  </iact:action>
  <iact:action type="add" startTime="149482">
    <iact:property name="dataType"/>
    <iact:actionData xml:id="d58">
      <inkml:trace xmlns:inkml="http://www.w3.org/2003/InkML" xml:id="stk58" contextRef="#ctx0" brushRef="#br0">16855 12482 0,'0'-36'4,"0"0"4,54 54 84,-17-18-86,17 0 0,19 0 5,35 0-6,1-18 2,0 18 1,36-37 5,19 37-9,35-36-1,1 36 5,-1 0 0,-17 0 2,-37 0-4,-18 0 6,0 0-7,-18 0 6,0 0-10,-1 0 6,1 0 2,0 0-2,18 0 2,0-54-2,18 54 3,19-37-3,-37 37 3,0 0-8,-37 0 6,37-36 0,0 36 0,-18 0-1,-18 0 1,18-36 1,0 36-5,-19 0 3,-17-36 1,-19 36 0,-36 0 1,19 0 15,-19 0-13,18 0 1,19 0-8,17 0 4,55 0 0,0 0 5,0 0-10,-36 0 2,-37 0 2,1 0 1,-1 0 3,-36 0 122,-18 36-124,0-18 10,0 0-11,18-18 0,-18 55 0,0-1 0,0-18 0,37 1 0,-37 17-3,0-18 2,0 19 1,0-1 0,0 1 0,0-19 0,0 0 0,0 0 0,0 1-3,0-19 18,0-18 38,0 0-45</inkml:trace>
    </iact:actionData>
  </iact:action>
  <iact:action type="add" startTime="151127">
    <iact:property name="dataType"/>
    <iact:actionData xml:id="d59">
      <inkml:trace xmlns:inkml="http://www.w3.org/2003/InkML" xml:id="stk59" contextRef="#ctx0" brushRef="#br0">17000 13172 0,'0'0'79,"18"0"-71,37 0 5,-19 0-10,0 0 5,19 0-2,17 0 0,1 0 6,36 0-8,18 0 8,18 0-8,0 0 9,54 0-10,1 0 1,18 0 5,-1 0-2,-17 0 3,-19-55-4,1 55 5,-55 0-6,0-36 6,-36 36-10,-1 0 7,-17-18 0,-19 18 0,19 0 1,18-36-2,-19 36 3,19-37-4,-19 37 4,-17 0-8,-19 0 6,0 0 0,-17 0 0,17 0 8,-18 0-7,36 0-6,19 0 5,0 0 0,17 0 5,19 0-10,0 0 6,-36 0-2,-1 0 1,-17 0-1,-1 0-2,-18 0 7,1 0-8,-1-36 8,-18 36-8,18 0 12,19 0-12,-19 0 4,18 0 0,19 0 2,-19-18-4,1 18 5,-19 0-6,-18 0 6,0 0-9,37 0 13,-73 0 69,18-36-64</inkml:trace>
    </iact:actionData>
  </iact:action>
  <iact:action type="add" startTime="152432">
    <iact:property name="dataType"/>
    <iact:actionData xml:id="d60">
      <inkml:trace xmlns:inkml="http://www.w3.org/2003/InkML" xml:id="stk60" contextRef="#ctx0" brushRef="#br0">17508 12392 0,'0'-19'6,"0"56"58,0-1-56,18 37 0,-18-19 0,18 0 0,-18 1 0,0 17 0,37-17 0,-37-1-4,0-17 4,0-1 0,0-18 0,0 18 8,0 1 0,0-56 36</inkml:trace>
    </iact:actionData>
  </iact:action>
  <iact:action type="add" startTime="153018">
    <iact:property name="dataType"/>
    <iact:actionData xml:id="d61">
      <inkml:trace xmlns:inkml="http://www.w3.org/2003/InkML" xml:id="stk61" contextRef="#ctx0" brushRef="#br0">18197 12392 0,'0'-19'4,"0"19"12,0 55-4,0-37-4,0 36 0,19 19 0,-19-19 0,36 1 0,-36-1 0,18 1-4,-18-1 4,0-18 0,0 1 0,0-19 0,0 18 0,0-18 0,0 0 0,0 19 4,0-19 12,0 0 4,36-18-12,-18 0 8</inkml:trace>
    </iact:actionData>
  </iact:action>
  <iact:action type="add" startTime="153581">
    <iact:property name="dataType"/>
    <iact:actionData xml:id="d62">
      <inkml:trace xmlns:inkml="http://www.w3.org/2003/InkML" xml:id="stk62" contextRef="#ctx0" brushRef="#br0">18851 12319 0,'0'36'50,"18"19"-42,-18 17-4,0-17 4,18-1 0,-18 1 0,0-1 0,36-18 0,-36 1 0,0-1 0,0 18-4,18-36 4,-18 1 0,0 17 0,0-18 0,0 0 0,37 18 0,-37-17 4,0-19 28</inkml:trace>
    </iact:actionData>
  </iact:action>
  <iact:action type="add" startTime="154090">
    <iact:property name="dataType"/>
    <iact:actionData xml:id="d63">
      <inkml:trace xmlns:inkml="http://www.w3.org/2003/InkML" xml:id="stk63" contextRef="#ctx0" brushRef="#br0">19449 12355 0,'0'-18'12,"0"18"24,0 55-20,18-19-8,-18 18 0,0 1 0,0-1-4,0 1 4,0 17 0,19-36 0,-19-17 0,0 17 0,0 0 0,0-18 0,0 0 4</inkml:trace>
    </iact:actionData>
  </iact:action>
  <iact:action type="add" startTime="154569">
    <iact:property name="dataType"/>
    <iact:actionData xml:id="d64">
      <inkml:trace xmlns:inkml="http://www.w3.org/2003/InkML" xml:id="stk64" contextRef="#ctx0" brushRef="#br0">20012 12246 0,'0'19'29,"-18"17"-25,18 0 4,0 37 0,0-1 0,0 37 0,0-36 0,18 17 0,-18-35 0,0-19-4,0 0 4,18-17 0,-18 17 0,0-18 8,0 0 0</inkml:trace>
    </iact:actionData>
  </iact:action>
  <iact:action type="add" startTime="155048">
    <iact:property name="dataType"/>
    <iact:actionData xml:id="d65">
      <inkml:trace xmlns:inkml="http://www.w3.org/2003/InkML" xml:id="stk65" contextRef="#ctx0" brushRef="#br0">20683 12228 0,'0'18'22,"0"19"-14,0-1-4,0 18 4,0 19 0,0 0 0,0 17 0,18-17 0,-18-19 0,36 19 0,-36-19-4,37-17 4,-37-1 0,0 0 0,18-36 0,-18 18 0,-18-36 36,18-36-36,0 17 5</inkml:trace>
    </iact:actionData>
  </iact:action>
  <iact:action type="add" startTime="155591">
    <iact:property name="dataType"/>
    <iact:actionData xml:id="d66">
      <inkml:trace xmlns:inkml="http://www.w3.org/2003/InkML" xml:id="stk66" contextRef="#ctx0" brushRef="#br0">21318 12228 0,'18'0'28,"-18"0"32,0 37-48,0-19-4,0 36 0,18 1 1,-18 35-2,0-35 3,37-1-4,-37 1 4,18-19-8,-18 18 6,0-36 0,0 1 0,36-19 0,-36 18 8</inkml:trace>
    </iact:actionData>
  </iact:action>
  <iact:action type="add" startTime="156979">
    <iact:property name="dataType"/>
    <iact:actionData xml:id="d67">
      <inkml:trace xmlns:inkml="http://www.w3.org/2003/InkML" xml:id="stk67" contextRef="#ctx0" brushRef="#br0">17236 12791 0,'0'-18'8,"-18"18"4,18-37-4,0 19 16,-18 18 0,-37 0 4,37 0-12,18 0-8,-36 36 0,36-17-4,-37 17 4,37-18 0,0 0 0,0 18 0,0-17 8,37-1 4,-19-18-4,18 0 0,-36 0-8,36 0 0,-36-18-4,55 18 4,-55-19 0,0-17 16,0 18-8,0-18-4,0-1-4,-18 19 0,18 0 0,0-18 8</inkml:trace>
    </iact:actionData>
  </iact:action>
  <iact:action type="add" startTime="157717">
    <iact:property name="dataType"/>
    <iact:actionData xml:id="d68">
      <inkml:trace xmlns:inkml="http://www.w3.org/2003/InkML" xml:id="stk68" contextRef="#ctx0" brushRef="#br0">17943 12700 0,'0'-18'2,"0"36"54,0 0-52,19 18 4,-19 1 0,0-19 0,0 0 0,0 36 8,18-54 64</inkml:trace>
    </iact:actionData>
  </iact:action>
  <iact:action type="add" startTime="158472">
    <iact:property name="dataType"/>
    <iact:actionData xml:id="d69">
      <inkml:trace xmlns:inkml="http://www.w3.org/2003/InkML" xml:id="stk69" contextRef="#ctx0" brushRef="#br0">18451 12664 0,'19'0'22,"-1"0"-10,-18-37-4,18 37 0,18 0 8,-18 0 0,0 0-4,-18 19-4,0-1 1,0 0-2,0 18 2,0-18-2,0 0 3,0 1-8,0-19 6,0 36 0,-18-36 0,18 18 8,-54-18-7,36 0 10,36 0 33,18 0-44,0 0 0,1 0 0,-19 0 0,18 0 0,-18 0 8,-18 18-12,0 18 4,0-17 0,-18-19 0,-18 36 0,18-36 0,18 36 0,-37-36 0,1 0 20,18 0 4</inkml:trace>
    </iact:actionData>
  </iact:action>
  <iact:action type="add" startTime="159290">
    <iact:property name="dataType"/>
    <iact:actionData xml:id="d70">
      <inkml:trace xmlns:inkml="http://www.w3.org/2003/InkML" xml:id="stk70" contextRef="#ctx0" brushRef="#br0">19123 12519 0,'0'-55'5,"0"73"39,0 0-36,0 19 0,0-1 0,0 0 0,0 1 0,0-19 0,0 18 4,36 18 4,-36-35-8,18 17 8,-18 0-8,0-18 4,0-18 48,0 0-52,-18 0 0,18-36 0,-18 36 0,18-36 0</inkml:trace>
    </iact:actionData>
  </iact:action>
  <iact:action type="add" startTime="159658">
    <iact:property name="dataType"/>
    <iact:actionData xml:id="d71">
      <inkml:trace xmlns:inkml="http://www.w3.org/2003/InkML" xml:id="stk71" contextRef="#ctx0" brushRef="#br0">19195 12537 0,'0'-37'5,"18"37"19,19 0-16,-1 0-4,0 0 4,19 0 0,-19 0 0,0 0 0,-36 0 36</inkml:trace>
    </iact:actionData>
  </iact:action>
  <iact:action type="add" startTime="160627">
    <iact:property name="dataType"/>
    <iact:actionData xml:id="d72">
      <inkml:trace xmlns:inkml="http://www.w3.org/2003/InkML" xml:id="stk72" contextRef="#ctx0" brushRef="#br0">19812 12464 0,'0'0'4,"0"-18"4,0 36 72,-36 0-72,36 19 2,-36-1-4,-1 0 4,19 0-4,18 19 5,-36-19-6,36 0 6,0 1-9,0-19 5,0 18 9,0 0 0,36 1-4,0-37-4,1 0 8,-19 0 0,-18 0-8,36-37-4,-36 19 8,0-18-8,0 18 4,-36 0 8,0-19 0,17 37 4,-17 0 4,36 19-16</inkml:trace>
    </iact:actionData>
  </iact:action>
  <iact:action type="add" startTime="161740">
    <iact:property name="dataType"/>
    <iact:actionData xml:id="d73">
      <inkml:trace xmlns:inkml="http://www.w3.org/2003/InkML" xml:id="stk73" contextRef="#ctx0" brushRef="#br0">20411 12537 0,'0'0'7,"0"-18"1,-18 18 44,18 18-44,-37 18 0,19-18 0,18 0 0,-54 19 0,36-19 4,18-18 44,0-37-44,18 1-3,18 18-2,-18 18 4,0-36-6,19 36 3,-19 0 4,-18 36 20,36-18-24,-36 0 0,0 37-4,-18-19 4,18 0 0,-36 1 0,36-19 0,0 0 16,0-18 28,18 0-44</inkml:trace>
    </iact:actionData>
  </iact:action>
  <iact:action type="add" startTime="162704">
    <iact:property name="dataType"/>
    <iact:actionData xml:id="d74">
      <inkml:trace xmlns:inkml="http://www.w3.org/2003/InkML" xml:id="stk74" contextRef="#ctx0" brushRef="#br0">20991 12627 0,'0'0'3,"0"0"81,0-36-68,37 36-12,-37-18 4,18 18 0,-18-36 0,0 18 0,0-19 0,0 1 0,0 18 0,0-18 0,0-1-4,0 37 4,0-18 0,-36 18 0,-1 18 20,37 37-20,-36-19 0,36 0 0,0 1 0,-36-1 0,36 0 7,0-18-2,0-18-5,0 37 0,54-37 0,-18 18 8,-17-18-4,17 0 12,18 0 0,-36 0-16,-18 0-4,37 0 4,-37 18 40,0 0-43,0 18 2,0-18 2,0 1-2,0 17 3,0-18-4,0 0 5,0 18-2</inkml:trace>
    </iact:actionData>
  </iact:action>
  <iact:action type="add" startTime="163695">
    <iact:property name="dataType"/>
    <iact:actionData xml:id="d75">
      <inkml:trace xmlns:inkml="http://www.w3.org/2003/InkML" xml:id="stk75" contextRef="#ctx0" brushRef="#br0">21572 12392 0,'0'18'40,"0"36"-24,0-36-8,0 0 5,0 19-12,0-19 5,0 18 10,0 19 0,0-37 4</inkml:trace>
    </iact:actionData>
  </iact:action>
  <iact:action type="add" startTime="164150">
    <iact:property name="dataType"/>
    <iact:actionData xml:id="d76">
      <inkml:trace xmlns:inkml="http://www.w3.org/2003/InkML" xml:id="stk76" contextRef="#ctx0" brushRef="#br0">21790 12392 0,'-18'0'49,"18"54"-33,0-36-8,-37 0 0,37 19 8,0-1-7,0-18 2,18-18 13,-18 18-16,55-18 0,-19 0 4,-36-18-4,18 0 0,-18-18 0,0-1 0,0 1 0,0 18 0,0-18 4,0 36-4,-18 0 24,-18 54-24</inkml:trace>
    </iact:actionData>
  </iact:action>
  <iact:action type="add" startTime="170975">
    <iact:property name="dataType"/>
    <iact:actionData xml:id="d77">
      <inkml:trace xmlns:inkml="http://www.w3.org/2003/InkML" xml:id="stk77" contextRef="#ctx0" brushRef="#br0">17635 14532 0,'0'-18'8,"0"-18"16,-18 36-8,18 54 56,0 37-64,0 0 0,0-37 0,0 1 0,0-1 0,0-18 0,0-17 0,0-19 52,0-37-56,0-17 10,0 18-12,0 17 14</inkml:trace>
    </iact:actionData>
  </iact:action>
  <iact:action type="add" startTime="171754">
    <iact:property name="dataType"/>
    <iact:actionData xml:id="d78">
      <inkml:trace xmlns:inkml="http://www.w3.org/2003/InkML" xml:id="stk78" contextRef="#ctx0" brushRef="#br0">17327 14460 0,'-37'0'1,"19"0"14,18 54 27,0 1-40,0 17 6,36 19 0,-36-18 0,37 17 0,-37-35 0,0-1 0,0-18 0,0 19 0,0-19-4,18-54 56,-18-36-52,54-1 4,-54 19-8</inkml:trace>
    </iact:actionData>
  </iact:action>
  <iact:action type="add" startTime="172147">
    <iact:property name="dataType"/>
    <iact:actionData xml:id="d79">
      <inkml:trace xmlns:inkml="http://www.w3.org/2003/InkML" xml:id="stk79" contextRef="#ctx0" brushRef="#br0">17381 14478 0,'-36'0'8,"72"0"68,-18 0-64,0 0-4,0 0 0,55 0 0,-19 0 0,19-36 0,0 36 0,35-37-4,-35 37 4,-19 0 0,1-36 0,-37 36 0,-18 36 188,18 1-188,-18-1-4,0 18 4,36 1 0,-36 36 4,55-37-8,-37 19 4,-18-1 1,36-36-2,-36 1-1,0-1 0,0 0 10,0-36 44,0-18-52</inkml:trace>
    </iact:actionData>
  </iact:action>
  <iact:action type="add" startTime="173058">
    <iact:property name="dataType"/>
    <iact:actionData xml:id="d80">
      <inkml:trace xmlns:inkml="http://www.w3.org/2003/InkML" xml:id="stk80" contextRef="#ctx0" brushRef="#br0">17526 15040 0,'36'0'65,"-17"0"-57,17-36-3,18 36 2,1 0 1,17 0 4,19-36-8,-18 36 9,17-36-10,-35 36 5,-37 0-2,-18 0 2768,0 18-2750</inkml:trace>
    </iact:actionData>
  </iact:action>
  <iact:action type="add" startTime="176326">
    <iact:property name="dataType"/>
    <iact:actionData xml:id="d81">
      <inkml:trace xmlns:inkml="http://www.w3.org/2003/InkML" xml:id="stk81" contextRef="#ctx0" brushRef="#br0">17907 14569 0,'0'-55'5,"0"37"3,0 0 16,0 18-16,-36 0-4,18 18 4,-19 18 0,-17 37 1,0-19-2,35 19 2,-17-19-2,36-17 3,-36-1-8,36-18 14,0-18 8,36 0-16,0 0 0,37-54-4,0-73 4,-1 0 0,-72 18 0,0 73 0,0 17 8,-18 19-8,-18 0-4,-37 19 4,19 35 0,-1 19 0,37-19 0,18 0 0,-36 1 0,36-1 0,0-36-4,0 19 12,54-37 0,-36 0-8,19 0 0,17-73 0,1 1-4,-55-37 4,0 36 0,0 19 0,0 17 0,-37 37 3,-17 0-6,-1 19 3,19 17-4,36 0 4,0 19 0,0-1 0,18 19 0,37-19 0,54 0 0</inkml:trace>
    </iact:actionData>
  </iact:action>
  <iact:action type="add" startTime="177392">
    <iact:property name="dataType"/>
    <iact:actionData xml:id="d82">
      <inkml:trace xmlns:inkml="http://www.w3.org/2003/InkML" xml:id="stk82" contextRef="#ctx0" brushRef="#br0">19141 14351 0,'36'0'3,"-36"-18"5,0 0 8,0 0 16,0 18 12,0 18-36,-18 36 6,18 1-13,-54 17 4,35-17 5,19-19-4,-54 36 5,54-35-6,0 17 7,-18-18-11,18 19 6,0-37 1,0 0 0,0-18 1,0 18-2,18-18 9,18 0-4,1 0-4,-19 0 0,0 0 0,18-18 0,0-18 8,-36 0-4,0-1 4,0 1 0,0 18-8,0-18 4,-36 36 4,0 0-8,0 0 8,-1 18 0,1 18-4,18 0 4</inkml:trace>
    </iact:actionData>
  </iact:action>
  <iact:action type="add" startTime="178479">
    <iact:property name="dataType"/>
    <iact:actionData xml:id="d83">
      <inkml:trace xmlns:inkml="http://www.w3.org/2003/InkML" xml:id="stk83" contextRef="#ctx0" brushRef="#br0">18615 14387 0,'0'-18'4,"0"54"20,0 1-16,0-1 0,0 37-4,36 17 4,-36-17 0,36-19 3,-36 1-6,18-1 3,-18-18 0,0 1 0,37-1-4,-37-18 12,0-36 44,0-18-52,0-1 0</inkml:trace>
    </iact:actionData>
  </iact:action>
  <iact:action type="add" startTime="178853">
    <iact:property name="dataType"/>
    <iact:actionData xml:id="d84">
      <inkml:trace xmlns:inkml="http://www.w3.org/2003/InkML" xml:id="stk84" contextRef="#ctx0" brushRef="#br0">18542 14405 0,'0'-18'6,"-36"18"3,54 0 42,36 0-35,-35 0-8,35 0 0,-18 0-4,37 0 9,18 0-10,17 0 5,1-36 0,-18 36 0,0 0 0,-37 0-4,-18 0 7,-17-36-6,17 36 7,-18 0 20,-18-18-24,18 18 3,18 0 2,-17 0 55,-1 0-52,-18 0 4,0 36-4,0-18-8,0 18 8,0-18-8,36-18-4,-36 55 4,0-1 0,0-17 0,0 17 0,0 0 0,0 19 0,0-19-4,0-17 4,0-1 0,0 0 0,0-18 8</inkml:trace>
    </iact:actionData>
  </iact:action>
  <iact:action type="add" startTime="179669">
    <iact:property name="dataType"/>
    <iact:actionData xml:id="d85">
      <inkml:trace xmlns:inkml="http://www.w3.org/2003/InkML" xml:id="stk85" contextRef="#ctx0" brushRef="#br0">18851 15131 0,'-37'0'14,"37"-18"2,18 18 20,1-18-28,-1 18 1,36 0-2,-18-36 3,19 36-4,17-37 5,37 37-10,0-54 7,-36 54 0,-19-18 0,-18 18 0,-17 0 0</inkml:trace>
    </iact:actionData>
  </iact:action>
  <iact:action type="add" startTime="180899">
    <iact:property name="dataType"/>
    <iact:actionData xml:id="d86">
      <inkml:trace xmlns:inkml="http://www.w3.org/2003/InkML" xml:id="stk86" contextRef="#ctx0" brushRef="#br0">19359 13861 0,'0'0'60,"-19"0"-24,19-36-28,0 18 772,0 0-728,0-19-20,0 19-12,0 0 4,0-18-8,0 18 4,0-1 4,0 1 0,0-18-12,0 18 4,0 0 0,-18-19 0,18 19 20,0 0 0,-36 18-28,36-36 8,0 18 0,0 0 0,0-19 4,0 19 20,-18 18-36,18-18 36,-18 18-20,18-36-12,0 18 16,0-19 268,0 19-268,-37 18 108,19 0-108,0 18-9,-18 37 2,0-1-6,36-36-2,-19 37 7,19-37-9,0-18 82,37-36-81,-19-19 0,18 19 0,-18 0 0,-18-1 0,55-17 0,-55 36-4,18 0 20,-18 18 44,36 36-44,-36-18-20,18-18 4,-18 54-1,37-35 3,-1 17 4,-36-18 3,18-18-14,18 18 2394</inkml:trace>
    </iact:actionData>
  </iact:action>
  <iact:action type="add" startTime="187096">
    <iact:property name="dataType"/>
    <iact:actionData xml:id="d87">
      <inkml:trace xmlns:inkml="http://www.w3.org/2003/InkML" xml:id="stk87" contextRef="#ctx0" brushRef="#br0">17091 12047 0</inkml:trace>
    </iact:actionData>
  </iact:action>
  <iact:action type="add" startTime="187492">
    <iact:property name="dataType"/>
    <iact:actionData xml:id="d88">
      <inkml:trace xmlns:inkml="http://www.w3.org/2003/InkML" xml:id="stk88" contextRef="#ctx0" brushRef="#br0">17127 11956 0,'-18'0'43,"0"0"17,-19 0-28,19 0 12,18 0-28,0 36 12,0-17-12,-18-19-8,18 18 0,0 18 8,0-18 4,0 0 12,0 19 28,18-37-40,-18 18-12,37-18 52,-19 0-20,0 0 4,18 0-24,-18 0-4,-18 0-8,0-37 52,18 37-44,-18-18-8,0 0 12,0 0 20,0-18-12,0 36-4,0-18-16,-18 18 20,18-19-20,-36 19 8,72 0 240</inkml:trace>
    </iact:actionData>
  </iact:action>
  <iact:action type="add" startTime="203988">
    <iact:property name="dataType"/>
    <iact:actionData xml:id="d89">
      <inkml:trace xmlns:inkml="http://www.w3.org/2003/InkML" xml:id="stk89" contextRef="#ctx0" brushRef="#br0">17109 11575 0,'0'-18'17,"0"0"3,0 36 116,-18 18-129,18-18 2,0 37-2,0-37 1,-18 0-4,18 18 4,0-17 8,0-19 88</inkml:trace>
    </iact:actionData>
  </iact:action>
  <iact:action type="add" startTime="204452">
    <iact:property name="dataType"/>
    <iact:actionData xml:id="d90">
      <inkml:trace xmlns:inkml="http://www.w3.org/2003/InkML" xml:id="stk90" contextRef="#ctx0" brushRef="#br0">17000 11720 0,'0'0'67,"0"18"-43,18-18-16,-18 19 5,0-1 10,36-18-7,-36 36-8,19-36 4,-1 0 4,0 0-8,-18-18 0,36 18 0,-36-18 4,0 0 88,18 18-80,-18-55-12,18 55 0,-18-36 8,0 54 96,-18 0-96,18 0-8,-18 19 4,18-19-11,-36-18 6,36 36 2,0 0-2,-18-36 3,18 0 100</inkml:trace>
    </iact:actionData>
  </iact:action>
  <iact:action type="add" startTime="223341">
    <iact:property name="dataType"/>
    <iact:actionData xml:id="d91">
      <inkml:trace xmlns:inkml="http://www.w3.org/2003/InkML" xml:id="stk91" contextRef="#ctx0" brushRef="#br0">17835 11884 0,'0'18'75,"0"36"-58,0-36-14,0 19 5,0-1 0,-19 18 0,19-36 0,0 19 0,0-19 0,0 18 0,0-18-4,0-36 72,0 0-60</inkml:trace>
    </iact:actionData>
  </iact:action>
  <iact:action type="add" startTime="224236">
    <iact:property name="dataType"/>
    <iact:actionData xml:id="d92">
      <inkml:trace xmlns:inkml="http://www.w3.org/2003/InkML" xml:id="stk92" contextRef="#ctx0" brushRef="#br0">18361 11920 0,'-37'0'12,"74"0"40,-19 0-44,0 0 0,18 0 0,-18 18 4,-18 36 4,0-35-8,0 17 0,-36-18 0,0 18 0,18-36 0,18 18-4,-37-18 4,56 0 44,-1 0-44,0 0 4,18 0-8,-18 0 4,-18-36 0,55 36 5,-19 0-6,-18 0 9,18 0-5</inkml:trace>
    </iact:actionData>
  </iact:action>
  <iact:action type="add" startTime="224978">
    <iact:property name="dataType"/>
    <iact:actionData xml:id="d93">
      <inkml:trace xmlns:inkml="http://www.w3.org/2003/InkML" xml:id="stk93" contextRef="#ctx0" brushRef="#br0">18887 11884 0,'0'-19'6,"-36"19"2,54 0 52,18 0-48,-18 0 4,-18 0 0,36 0-8,-36 37 0,19-19 6,-19 18 8,0-36-6,0 36-8,0-17 20,0-19-20,18 0 8,-18 18-8,0 0 28,0-18-28,0 36 0,-18-18 4,18 19 12</inkml:trace>
    </iact:actionData>
  </iact:action>
  <iact:action type="add" startTime="226068">
    <iact:property name="dataType"/>
    <iact:actionData xml:id="d94">
      <inkml:trace xmlns:inkml="http://www.w3.org/2003/InkML" xml:id="stk94" contextRef="#ctx0" brushRef="#br0">19794 11920 0,'0'-36'4,"0"-1"24,0 55 16,-36 1-36,36-1 0,-18 36 0,18-18 0,-37 1 0,37-1 0,0-18 4,18 0 20,19-18-24,-1 0 0,18 0-4,-17 0 4,-19 0 0</inkml:trace>
    </iact:actionData>
  </iact:action>
  <iact:action type="add" startTime="226500">
    <iact:property name="dataType"/>
    <iact:actionData xml:id="d95">
      <inkml:trace xmlns:inkml="http://www.w3.org/2003/InkML" xml:id="stk95" contextRef="#ctx0" brushRef="#br0">19885 12011 0,'0'0'12,"-37"18"4,37 36 0,0-18-12,-18-17 4,18-1 0,0 18 0,0-18 0,0 0 28</inkml:trace>
    </iact:actionData>
  </iact:action>
  <iact:action type="add" startTime="226995">
    <iact:property name="dataType"/>
    <iact:actionData xml:id="d96">
      <inkml:trace xmlns:inkml="http://www.w3.org/2003/InkML" xml:id="stk96" contextRef="#ctx0" brushRef="#br0">20338 11775 0,'-36'0'5,"36"0"47,0 36-44,-18 0 0,18 1 0,-36-1 0,36-18 0,0 0-4,0 0 4,0 55 8,0-55-8,18 0 0,0 37 8,-18-37 36,0-18-40,-18 0-4,-19 0 8,37 0-8</inkml:trace>
    </iact:actionData>
  </iact:action>
  <iact:action type="add" startTime="227356">
    <iact:property name="dataType"/>
    <iact:actionData xml:id="d97">
      <inkml:trace xmlns:inkml="http://www.w3.org/2003/InkML" xml:id="stk97" contextRef="#ctx0" brushRef="#br0">20284 11920 0,'54'0'28,"-17"-18"-16,-1 18 4,-18 0 0,0 0 0</inkml:trace>
    </iact:actionData>
  </iact:action>
  <iact:action type="add" startTime="227800">
    <iact:property name="dataType"/>
    <iact:actionData xml:id="d98">
      <inkml:trace xmlns:inkml="http://www.w3.org/2003/InkML" xml:id="stk98" contextRef="#ctx0" brushRef="#br0">20919 11630 0,'-36'18'40,"36"0"-32,-19 0 0,19 36 0,-36-17-4,36-1 4,-18 18 0,18 1 0,0-19 0,0-18 0,0 0 0,18 37 8,18-55-4,19 0 4,-37-18-8,-18 0 0,18-1 0,-18-35-4,0 36 4,0 18 0,-18-36 0,-18 36 0,18 0 0,-1 0 0,-17 0 0,36 72-4</inkml:trace>
    </iact:actionData>
  </iact:action>
  <iact:action type="add" startTime="228828">
    <iact:property name="dataType"/>
    <iact:actionData xml:id="d99">
      <inkml:trace xmlns:inkml="http://www.w3.org/2003/InkML" xml:id="stk99" contextRef="#ctx0" brushRef="#br0">21735 11684 0,'0'0'76,"-18"0"-60,-36 36-8,36-18 0,18 19 0,-19-37-4,19 0 72,0-18-68,55 18 0,-37-37 0,18 37 0,1-18 0,-19 18-4,18-36 8,-18 36-8,-18-18 4,18 18 0,-18 0 44,0 36-44,0 18 0,0-17 0,0-19 0,-36 18-4,36 0 4,0-17 8,0-19 380</inkml:trace>
    </iact:actionData>
  </iact:action>
  <iact:action type="add" startTime="232169">
    <iact:property name="dataType"/>
    <iact:actionData xml:id="d100">
      <inkml:trace xmlns:inkml="http://www.w3.org/2003/InkML" xml:id="stk100" contextRef="#ctx0" brushRef="#br0">21862 13716 0,'0'-18'7,"0"-18"5,-36 36 12,18 0 28,-18 18-28,-1-18-16,37 36 0,-18-36-4,18 54 4,0 1 8,0-19 0,18-36-8,19 36 0,-19-36-4,0 0 4,18 0 0,-18 0 0,0-18 8,-18-18 0,0 18-12,0-18 4,0-1 8,0 19 0,0 36 36</inkml:trace>
    </iact:actionData>
  </iact:action>
  <iact:action type="add" startTime="232808">
    <iact:property name="dataType"/>
    <iact:actionData xml:id="d101">
      <inkml:trace xmlns:inkml="http://www.w3.org/2003/InkML" xml:id="stk101" contextRef="#ctx0" brushRef="#br0">22116 13752 0,'-36'0'4,"18"-18"20,18 18 36,18 0-52,18 0 4,19 0-11,-37 0 6,0 0 17</inkml:trace>
    </iact:actionData>
  </iact:action>
  <iact:action type="add" startTime="233108">
    <iact:property name="dataType"/>
    <iact:actionData xml:id="d102">
      <inkml:trace xmlns:inkml="http://www.w3.org/2003/InkML" xml:id="stk102" contextRef="#ctx0" brushRef="#br0">22171 13625 0,'0'-18'5,"0"18"19,-37 18-12,37 37-4,0-19 1,0-18-2,0 0 3,-18 37 4,-18-55 74,36-18-80</inkml:trace>
    </iact:actionData>
  </iact:action>
  <iact:action type="add" startTime="233491">
    <iact:property name="dataType"/>
    <iact:actionData xml:id="d103">
      <inkml:trace xmlns:inkml="http://www.w3.org/2003/InkML" xml:id="stk103" contextRef="#ctx0" brushRef="#br0">22370 13643 0,'0'19'57,"0"-1"-41,-18-18 72,18-18-72,0-1 20,18 19-28,19-36 8,-19 36 0,-18 36 56,0-17-64,0 17 1,0 0-2,0 19 3,0-37-4,0 0 4,0 18 0,-18-36 66,18 0-68</inkml:trace>
    </iact:actionData>
  </iact:action>
  <iact:action type="add" startTime="235744">
    <iact:property name="dataType"/>
    <iact:actionData xml:id="d104">
      <inkml:trace xmlns:inkml="http://www.w3.org/2003/InkML" xml:id="stk104" contextRef="#ctx0" brushRef="#br0">16891 12265 0,'18'0'53,"0"0"-45,19 0 0,17-19 0,-18 19-1,19 0 2,-19 0-1,0 0-1,1 0-2,-37-36 7,18 36-9,-36 0 50,18 18-45</inkml:trace>
    </iact:actionData>
  </iact:action>
  <iact:action type="add" startTime="236929">
    <iact:property name="dataType"/>
    <iact:actionData xml:id="d105">
      <inkml:trace xmlns:inkml="http://www.w3.org/2003/InkML" xml:id="stk105" contextRef="#ctx0" brushRef="#br0">21645 11974 0,'-19'0'15,"38"0"37,17 0-44,0 0 0,-18 0 0,0 0-1,19-36 2,17 36 2,-36 0-2,19 0-1,17 0 8,-36 0-9,18 0 10,-36-18 2,19 18-2</inkml:trace>
    </iact:actionData>
  </iact:action>
  <iact:action type="add" startTime="238537">
    <iact:property name="dataType"/>
    <iact:actionData xml:id="d106">
      <inkml:trace xmlns:inkml="http://www.w3.org/2003/InkML" xml:id="stk106" contextRef="#ctx0" brushRef="#br0">21645 14188 0,'18'0'119,"18"0"-110,55 0-6,36 0 5,18 0 0,0 0 0,18 0 0,-18-37 0,1 37 0,-19 0 1,-73 0-6,-18 0 5,-36-36 32,55 36 13</inkml:trace>
    </iact:actionData>
  </iact:action>
  <iact:action type="add" startTime="239228">
    <iact:property name="dataType"/>
    <iact:actionData xml:id="d107">
      <inkml:trace xmlns:inkml="http://www.w3.org/2003/InkML" xml:id="stk107" contextRef="#ctx0" brushRef="#br0">22207 14333 0,'0'-36'4,"18"36"32,0 0-27,19 0 3,-1 0-7,-18 0 1,18 18 3,-36 18 6,0-18-11,0 37 4,-54-37 0,18 36 0,-1-36 0,1-18 0,0 37 0,18-37 4,36 0 48,18 0-51,18-19-2,-17 19 1,-1 0 0,18-36 1,1 36-2,-1 0 3,1 0-8,-1 0 6,-36 0 8,-18-18-8</inkml:trace>
    </iact:actionData>
  </iact:action>
  <iact:action type="add" startTime="240029">
    <iact:property name="dataType"/>
    <iact:actionData xml:id="d108">
      <inkml:trace xmlns:inkml="http://www.w3.org/2003/InkML" xml:id="stk108" contextRef="#ctx0" brushRef="#br0">22915 14006 0,'0'-109'8,"0"109"-1,0-18-3,0 18 36,0-18-32,18 18 2,36 0-8,-36 0 6,0 0 0,1 0 0,17 0 16,-18 0-4</inkml:trace>
    </iact:actionData>
  </iact:action>
  <iact:action type="add" startTime="240352">
    <iact:property name="dataType"/>
    <iact:actionData xml:id="d109">
      <inkml:trace xmlns:inkml="http://www.w3.org/2003/InkML" xml:id="stk109" contextRef="#ctx0" brushRef="#br0">22915 14097 0,'18'-36'44,"18"36"-36,-18 0-4,37-18 12</inkml:trace>
    </iact:actionData>
  </iact:action>
  <iact:action type="add" startTime="240828">
    <iact:property name="dataType"/>
    <iact:actionData xml:id="d110">
      <inkml:trace xmlns:inkml="http://www.w3.org/2003/InkML" xml:id="stk110" contextRef="#ctx0" brushRef="#br0">23314 13770 0,'0'-36'8,"0"18"17,0 0 2,0 18-19,36 0 8,0 0-5,-18 0-6,-18 0 7,19 0 4,-19 36-15,0 19 14,0-19-7,0-18 1,-55 18-2,19-18 3,-19 19 0,37-37 6,18 0 52,18 0-60,1 0 0,35-18 4,-36 18-1,0 0-6,19 0 7,-19 0-8,-18 18 9,18-18-10,-18 18 10,0 0 10,-18 36-7,-19-54-8,1 37 0,18-37-4,18 18 4,-18-18 0,18 0 44,-36 0-11</inkml:trace>
    </iact:actionData>
  </iact:action>
  <iact:action type="add" startTime="241532">
    <iact:property name="dataType"/>
    <iact:actionData xml:id="d111">
      <inkml:trace xmlns:inkml="http://www.w3.org/2003/InkML" xml:id="stk111" contextRef="#ctx0" brushRef="#br0">23658 14115 0,'0'0'32,"0"18"-8</inkml:trace>
    </iact:actionData>
  </iact:action>
  <iact:action type="add" startTime="242200">
    <iact:property name="dataType"/>
    <iact:actionData xml:id="d112">
      <inkml:trace xmlns:inkml="http://www.w3.org/2003/InkML" xml:id="stk112" contextRef="#ctx0" brushRef="#br0">23822 13625 0,'0'0'4,"0"-36"0,0 36 64,0 36-60,0 1 0,0-1 0,0 0 0,0 0 0,0 1 0,-55 17-4,55-36 4,0 0 8,-18-18-8,18 37 20,0-37-12,36 0 0,1 0 0,-1 0-4,0 0 4,-36 18-5,0 18 18,0 0-25,0 1 4,-18-1 1,18 0-2,-18-36 2,18 37-2,-36-37 9,36 36-5,0-54 30,-18 18-33,18-37-4,-37 19 4,19-18 8,18 18 0</inkml:trace>
    </iact:actionData>
  </iact:action>
  <iact:action type="add" startTime="242852">
    <iact:property name="dataType"/>
    <iact:actionData xml:id="d113">
      <inkml:trace xmlns:inkml="http://www.w3.org/2003/InkML" xml:id="stk113" contextRef="#ctx0" brushRef="#br0">23767 13789 0,'37'0'25,"-1"0"-17,0 0 0,19 0 0,-19 0 0,0 0 4</inkml:trace>
    </iact:actionData>
  </iact:action>
  <iact:action type="add" startTime="247718">
    <iact:property name="dataType"/>
    <iact:actionData xml:id="d114">
      <inkml:trace xmlns:inkml="http://www.w3.org/2003/InkML" xml:id="stk114" contextRef="#ctx0" brushRef="#br0">24112 13571 0,'0'-18'15,"-36"18"-3,-1 0 37,19 0-46,-36 36 5,18 0 2,-19-18-4,1-18 3,-19 55-2,1-19 3,-37 19-4,18-19 4,0 0-8,37 19 6,-1-37 0,37 36 0,-18-36 0,36 19 0,-36-19 1,36 0-4,-18 18 1,18-18 10,0-36 36,0 0-44,0-55 8</inkml:trace>
    </iact:actionData>
  </iact:action>
  <iact:action type="add" startTime="248346">
    <iact:property name="dataType"/>
    <iact:actionData xml:id="d115">
      <inkml:trace xmlns:inkml="http://www.w3.org/2003/InkML" xml:id="stk115" contextRef="#ctx0" brushRef="#br0">23858 13535 0,'-36'0'126,"-19"18"-110,37-18-8,-18 36 0</inkml:trace>
    </iact:actionData>
  </iact:action>
  <iact:action type="add" startTime="248693">
    <iact:property name="dataType"/>
    <iact:actionData xml:id="d116">
      <inkml:trace xmlns:inkml="http://www.w3.org/2003/InkML" xml:id="stk116" contextRef="#ctx0" brushRef="#br0">23658 13607 0,'0'-18'36,"0"-18"-20,0 54 104,0 18-108,0-18-4,0 19 0,37 17 0,-37-18 0,54 19 0,-18 17 0,1-17 0,-19 17-4,-18-17 4,54-19 0,-54 0 0,18 1 0,-18 17 8,0-36-4,0 0 4,0 37 0,0-19 0,19-36-8,-19 18 3,0 0 74,0-18-33</inkml:trace>
    </iact:actionData>
  </iact:action>
  <iact:action type="add" startTime="249641">
    <iact:property name="dataType"/>
    <iact:actionData xml:id="d117">
      <inkml:trace xmlns:inkml="http://www.w3.org/2003/InkML" xml:id="stk117" contextRef="#ctx0" brushRef="#br0">23495 14387 0,'-36'0'12,"36"0"40,36 0-44,19 0-4,17 0 4,19 0 0,-37 0 0,-17 0 0,-19 0 0,18 0 8,-36 0 44,-54 0-48,17 0-4,1 0 0,0 0 0,18-36 0,36 36 44,0 0-44,54 36 3,1-36-6,0 0-1,-37 18 4,0-18 0,-36 0 32,-18 0-36,-18-54 10,-55 18-12,37 36 6,-1 0 0,19 0 0,54 18 36,18 18-36,1-36 0,-19 18 0,18-18 0</inkml:trace>
    </iact:actionData>
  </iact:action>
  <iact:action type="add" startTime="250545">
    <iact:property name="dataType"/>
    <iact:actionData xml:id="d118">
      <inkml:trace xmlns:inkml="http://www.w3.org/2003/InkML" xml:id="stk118" contextRef="#ctx0" brushRef="#br0">23277 14351 0,'-18'0'72,"18"-18"-64,-18 18 0,18-55 0,-36 55 0,36-36 0,-36 36 0,36-36 0,-19 36-4,19-36 4,-18-1 0,18 19 0,0 0 0,0-18 0,0 18 0,0-1 0,0 1-2,0-18 0,0 18 2,0-18 0,0-1 0,0 1 0,18 18 0,-18-18 0,19 17-4,-19 1 4,0-18 0,36 18 0,-36 0 0,18-19 0,-18 19 0,36-36 4,-36 36 4,18 18-8,-18-18 0,37 18 8,-37-19-8,18 19 4,18 0 4,19 0 0,-37 0-8,18 0 0,-18 0 1,-18 0 34,0 55-31,0-19-4,36 0 0,-36 1 0,0-1 0,19 0 0,-19 1 0,0-1 0,0-18-4,0 0 4,0 18 0,-19-17 0,19 17 0,-54 0 0,54 0 0,-36 1 0,36-1-4,-18-18 4,18 18 8,-37-36-8,1 37 28,0-19-20,-1-18 0,37 36-7,-18-18 18,0 19 25,18-37 512,73-19-548,-37 19-8,37-54-4</inkml:trace>
    </iact:actionData>
  </iact:action>
  <iact:action type="add" startTime="253469">
    <iact:property name="dataType"/>
    <iact:actionData xml:id="d119">
      <inkml:trace xmlns:inkml="http://www.w3.org/2003/InkML" xml:id="stk119" contextRef="#ctx0" brushRef="#br0">18814 11847 0,'0'0'163,"18"0"-154,19 0 7,-1 0 0,0 0 4,1 0-4,-19 0-8,-18 18-1,54-18 3,-54 19 16,0-1 7,0 18-22,0-18 5,0 0 0,-18-18 29,0 0-29,18 37-9,-18-37 14,-19 0 3,19 0-8,0 0-8,-18 0 4,18 0 11,18-19 6,0 19 167,36 19-180,0-19 0,-36 18-8,18-18 4,19 0-4,-19 36 8,0-36 0,18 18-5,-18-18 6,-18 36-10,37-36 2,-37 37 15,0-19-4,-18 0 4,-1 36-8,-17-35 4,18-19-4,-18 0-9,18 0 2,-19 0 3,19 0 3,-18 0 2,36 0-9,-36 0-1,36-37 1,-37 37-4,37-36 5,-36 36-2,0 0 9</inkml:trace>
    </iact:actionData>
  </iact:action>
  <iact:action type="add" startTime="256370">
    <iact:property name="dataType"/>
    <iact:actionData xml:id="d120">
      <inkml:trace xmlns:inkml="http://www.w3.org/2003/InkML" xml:id="stk120" contextRef="#ctx0" brushRef="#br0">18941 11412 0,'0'-18'14,"0"18"7,0 0 18,0 36-27,0 0-4,0 1 0,0-19 0,-36 18 0,36-18 1,0 0 10,0-18 30,36-72-38</inkml:trace>
    </iact:actionData>
  </iact:action>
  <iact:action type="add" startTime="256772">
    <iact:property name="dataType"/>
    <iact:actionData xml:id="d121">
      <inkml:trace xmlns:inkml="http://www.w3.org/2003/InkML" xml:id="stk121" contextRef="#ctx0" brushRef="#br0">19014 11140 0,'-36'0'2,"54"0"110</inkml:trace>
    </iact:actionData>
  </iact:action>
  <iact:action type="add" startTime="257368">
    <iact:property name="dataType"/>
    <iact:actionData xml:id="d122">
      <inkml:trace xmlns:inkml="http://www.w3.org/2003/InkML" xml:id="stk122" contextRef="#ctx0" brushRef="#br0">19086 11303 0,'-36'0'12,"36"0"25,0 36-29,-18-18 5,18 1-11,0 35 14,-18-54-8,18 18 0,0-54 104,0 36-104,0-36-4,18 36 5,-18-55-1,18 55 0,-18-18-1,36 18 17,-17 0 4,-19 0-20,36 73 8,-36-55-8,0 0-4,0 18 4,0-18 0,0 0 0,-18 19 8,18-55 64,18 18-72</inkml:trace>
    </iact:actionData>
  </iact:action>
  <iact:action type="add" startTime="258073">
    <iact:property name="dataType"/>
    <iact:actionData xml:id="d123">
      <inkml:trace xmlns:inkml="http://www.w3.org/2003/InkML" xml:id="stk123" contextRef="#ctx0" brushRef="#br0">19504 11085 0,'0'-54'4,"0"72"35,0 18-31,0 1 0,0-1-2,0 18 0,0 1 5,0-1-6,-37-18 7,37 19-8,0-19 4,-18 0 4,18-36 44,0-18-44,37-18-4,-37 18 0,0-18 8,-19 36 4,19-19-12,-54 19 0,18 0 0,18 0 0,-19 0 16,37 19-20,0 17 4,0-18 0,0 0 0,0 18 0,18-17 0,1 17 8,17-36 4,-18 0-12,0 0 0,37 0 0,-19-18 0,0 18 0</inkml:trace>
    </iact:actionData>
  </iact:action>
  <iact:action type="add" startTime="258739">
    <iact:property name="dataType"/>
    <iact:actionData xml:id="d124">
      <inkml:trace xmlns:inkml="http://www.w3.org/2003/InkML" xml:id="stk124" contextRef="#ctx0" brushRef="#br0">19631 11430 0,'0'0'81,"18"0"-73,18-18 3,-18 18-6,-18-36 6,55 36-10,-55-55 7,0 37 8,0 0 8,-18 18-16,-19 0 2,1 0 0,0 54 6,36-17-8,0-19 0,-18 0 0,18 18-4,0-18 9,0 0-10,0 37 13,0-37 0,36-18-4,-18 0-4,0 0 0,18 0 0,19-18 0,-37-18 0,18-1 0,-18 1 0,-18 0-4,0 18 4,0-1 8,37 19-8,-37-36 0,0 72 68,18-17-72,-18-1 4,18-18 0,-18 54 0,54-36 0,-17 19 8,-19-37-4</inkml:trace>
    </iact:actionData>
  </iact:action>
  <iact:action type="add" startTime="259542">
    <iact:property name="dataType"/>
    <iact:actionData xml:id="d125">
      <inkml:trace xmlns:inkml="http://www.w3.org/2003/InkML" xml:id="stk125" contextRef="#ctx0" brushRef="#br0">20121 11303 0,'0'0'43,"-37"0"-35,1 36 6,18-18-12,-18 19 6,17-1 0,-17 0-4,18 1 4,18-1 0,-36-36 4,36 36-8,-18-36 9,18 18-10,18-18 85,18 0-80</inkml:trace>
    </iact:actionData>
  </iact:action>
  <iact:action type="add" startTime="262645">
    <iact:property name="dataType"/>
    <iact:actionData xml:id="d126">
      <inkml:trace xmlns:inkml="http://www.w3.org/2003/InkML" xml:id="stk126" contextRef="#ctx0" brushRef="#br0">19195 13063 0,'0'0'1680,"0"18"-1672</inkml:trace>
    </iact:actionData>
  </iact:action>
  <iact:action type="add" startTime="266705">
    <iact:property name="dataType"/>
    <iact:actionData xml:id="d127">
      <inkml:trace xmlns:inkml="http://www.w3.org/2003/InkML" xml:id="stk127" contextRef="#ctx0" brushRef="#br0">18978 14913 0,'0'19'88,"0"-19"-52,18 0-28,18 0 1,0 0-2,19 0 2,-19 0-2,0 0 3,19 0-4,-37 0 5,18 0-2,-36 0 59,-36 0-60,18 0 0,0 0 0,-19 0 0,19 0 0,0 0 12,18-19 4,18 19 12,0 0-28,19 0 4,-1 0-8,-18 0 4,-18 19 28,-54-19-20,-1 0-8,1 0 4,-1 0-11,1 18 6,-1-18 1,74 36 52,17-36-44,-18 0-8,18 0 0,-18 0 0,19 0 4,-1 0 4,-90 0 20,17 0-28,1 0 4,-18 0-8,17 0 4,1 0 8,36 18 4,0-18-12,18 36 0,37-36 0,-19 0 3,18 0-6,-17 0 7,-1 0-11,18-18 14,-54 0 21,-18 18-28,0 0 0,0 0 0,-37 0 0,19 0 0,109 0 52,-37 0-52,0 0 0,-18 0-4,19 0 4,-37 0 32,-18 0-32,-37 0 4,19 0-3,18 0-2,54 0 61,-18 0-60,18 0 8,1 0-4,-55 0 156</inkml:trace>
    </iact:actionData>
  </iact:action>
  <iact:action type="add" startTime="268877">
    <iact:property name="dataType"/>
    <iact:actionData xml:id="d128">
      <inkml:trace xmlns:inkml="http://www.w3.org/2003/InkML" xml:id="stk128" contextRef="#ctx0" brushRef="#br0">19159 12972 0</inkml:trace>
    </iact:actionData>
  </iact:action>
  <iact:action type="add" startTime="270757">
    <iact:property name="dataType"/>
    <iact:actionData xml:id="d129">
      <inkml:trace xmlns:inkml="http://www.w3.org/2003/InkML" xml:id="stk129" contextRef="#ctx0" brushRef="#br0">19105 12954 0,'-19'0'140,"-17"-36"-112,18 36-4,18 0 104,36 0-100,-18 0 4,37 0-20,-19 0-4,0 0 0,19 0 0,-19 0 0,-18 0 0,0 0 8,-18 0 20,-18 0-13,-18 0-10,-18 0 3,35 0 0,1 0 12,18 0 24,18 0-36,-18 0 8,0 54 1236</inkml:trace>
    </iact:actionData>
  </iact:action>
  <iact:action type="add" startTime="273069">
    <iact:property name="dataType"/>
    <iact:actionData xml:id="d130">
      <inkml:trace xmlns:inkml="http://www.w3.org/2003/InkML" xml:id="stk130" contextRef="#ctx0" brushRef="#br0">18851 13172 0,'0'-18'1</inkml:trace>
    </iact:actionData>
  </iact:action>
  <iact:action type="add" startTime="273229">
    <iact:property name="dataType"/>
    <iact:actionData xml:id="d131">
      <inkml:trace xmlns:inkml="http://www.w3.org/2003/InkML" xml:id="stk131" contextRef="#ctx0" brushRef="#br0">18851 13135 0,'0'-36'15,"0"54"58,-19-18-66,19 37 4,-36-19-5,0 18 4,18-18-5,-19 18 7,19-36-11,-18 55 7,18-55 0,0 36 0,-19-36 0,19 0 0,0 36 1,-18-36-3,18 0 4,-37 0 0,55 19-2,-36-19 0,0 0 0,36 36 1,-37-36-1,19 0-5,0 0 5,-18 18 0,0-18 6,17 0-12,-35 0 7,36 18-2,0-18 1,-19 0-1,19 0-1,0 0 5,-18 0-6,18 0 7,-19 0-9,19 0 10,-36 36-10,36-36 1,0 0 6,-19 0-4,19 0 10,-18-18 0,-19 0-4,37 18-4,-18-36 9,18 36-2,-18 0 13,17 0-3,-35 0-10,36 0-7,-37-18-4,37 18 4,-18 0 8,0-37 0,36 19 12,-18 18-12,18-18 0,-19 18-8,19-36 0,-36 36-4,36-18 5,-18 18-2,0-18 9,-18-19 44,54 37 9,18 73-61</inkml:trace>
    </iact:actionData>
  </iact:action>
  <iact:action type="add" startTime="274529">
    <iact:property name="dataType"/>
    <iact:actionData xml:id="d132">
      <inkml:trace xmlns:inkml="http://www.w3.org/2003/InkML" xml:id="stk132" contextRef="#ctx0" brushRef="#br0">18288 13244 0,'0'-18'12</inkml:trace>
    </iact:actionData>
  </iact:action>
  <iact:action type="add" startTime="274646">
    <iact:property name="dataType"/>
    <iact:actionData xml:id="d133">
      <inkml:trace xmlns:inkml="http://www.w3.org/2003/InkML" xml:id="stk133" contextRef="#ctx0" brushRef="#br0">18288 13208 0,'0'-36'1,"-18"54"36,-18 0-32,18 36 2,-37-17 1,19 35 0,-19-17 0,1 17 0,18-35 0,18-1 0,-19 0-4,37-18 4,-18-18 0,18 18 8,0-18 52,0 0-24,0-54-36,36 54 0,-36-18 0</inkml:trace>
    </iact:actionData>
  </iact:action>
  <iact:action type="add" startTime="275161">
    <iact:property name="dataType"/>
    <iact:actionData xml:id="d134">
      <inkml:trace xmlns:inkml="http://www.w3.org/2003/InkML" xml:id="stk134" contextRef="#ctx0" brushRef="#br0">18052 13281 0,'-18'0'4,"18"-37"0,0 55 64,0 1-60,18-1 0,-18 36 1,37 1-2,-37-19 1,72 36 0,-54-35-4,19-1 4,-19 0 0,18 1 0,-18-19 8,-18-18 64,55 0-72</inkml:trace>
    </iact:actionData>
  </iact:action>
  <iact:action type="add" startTime="276273">
    <iact:property name="dataType"/>
    <iact:actionData xml:id="d135">
      <inkml:trace xmlns:inkml="http://www.w3.org/2003/InkML" xml:id="stk135" contextRef="#ctx0" brushRef="#br0">19594 13063 0,'-18'0'59,"18"18"61,0 0-112,18-18 2,-18 36-4,55-36 4,-55 37-8,36-37 6,0 18 8,-17-18 0,17 0-4,0 36 4,-18-36-8,19 0 0,-19 0 0,18 18 0,-18-18 0,18 0 4,-17 0 12,-1 0 0,18 0-16,-36 37-4,36-37 4,-18 0 0,19 0 0,-19 0 0,0 0 0,18 18 0,-18-18-4,19 0 12,-1 0 0,0 0-8,-36 0 0,55 0 0,-37 0 0,0 0-4,18 0 4,-18-37 0,1 37 0,17 0 0,-18 0 0,18 0 4,19 0 4,-1 0 0,-18 0-8,19 0 0,-37 0 0,18 0 0,-18 0-4,19 0 4,-19 0 0,18-18 0,-18 18 0,19 0 8,-1-36-12,0 36 12,-18-18-8,0 18 0,55 0 8,-37-36-8,1 36-4,-1 0 4,0 0 0,0 0 0,-17 0 0,17 0 8,-18 0 0,-18-19-12,36 19 4,-18 0 0,-18-18 0,55 18 0,-19-36 0,0 18 4,1-18 4,-1 36-8,-18 0 8,-18-19-8,18 19 4,0 0 20,19 0-8,-37-18-12,36 18-4,-36-36 8,18 36-4,-18-18 12</inkml:trace>
    </iact:actionData>
  </iact:action>
  <iact:action type="add" startTime="278141">
    <iact:property name="dataType"/>
    <iact:actionData xml:id="d136">
      <inkml:trace xmlns:inkml="http://www.w3.org/2003/InkML" xml:id="stk136" contextRef="#ctx0" brushRef="#br0">19177 12936 0,'-18'0'8,"18"0"148</inkml:trace>
    </iact:actionData>
  </iact:action>
  <iact:action type="add" startTime="278881">
    <iact:property name="dataType"/>
    <iact:actionData xml:id="d137">
      <inkml:trace xmlns:inkml="http://www.w3.org/2003/InkML" xml:id="stk137" contextRef="#ctx0" brushRef="#br0">19322 12972 0,'-18'0'16,"-54"36"0,35 1-8,-17-19 0,36 18 0,-19-36-4,37 36 4,-18-36 0,18 19 0,0-19 44</inkml:trace>
    </iact:actionData>
  </iact:action>
  <iact:action type="add" startTime="279141">
    <iact:property name="dataType"/>
    <iact:actionData xml:id="d138">
      <inkml:trace xmlns:inkml="http://www.w3.org/2003/InkML" xml:id="stk138" contextRef="#ctx0" brushRef="#br0">19086 12972 0,'0'0'36,"19"0"-32,-19 55 4,54-55 0,-54 36 0,36-36 0,-36 36 0,18-36 0,1 0 52</inkml:trace>
    </iact:actionData>
  </iact:action>
  <iact:action type="add" startTime="280817">
    <iact:property name="dataType"/>
    <iact:actionData xml:id="d139">
      <inkml:trace xmlns:inkml="http://www.w3.org/2003/InkML" xml:id="stk139" contextRef="#ctx0" brushRef="#br0">19685 13099 0</inkml:trace>
    </iact:actionData>
  </iact:action>
  <iact:action type="add" startTime="283933">
    <iact:property name="dataType"/>
    <iact:actionData xml:id="d140">
      <inkml:trace xmlns:inkml="http://www.w3.org/2003/InkML" xml:id="stk140" contextRef="#ctx0" brushRef="#br0">21046 13353 0,'0'-18'8,"-18"18"88,0 0-56,-1 18-28,-17-18 4,36 18-8,-18 0 8,18 19 0,0-19-4,0 0 4,0 18 0,0 1 0,0-37-11,36 18 10,-18-18 1,1 0 0,-1 0-4,18 0-4,0 0 8,-36 0-8,18 0 8,-18-18-4,37 18-4,-37-37 0,0 19 0,0-18 8,0 18-8,0-37 4,0 37 12,-18 18 44,36 0 360,0-36-84</inkml:trace>
    </iact:actionData>
  </iact:action>
  <iact:action type="add" startTime="287370">
    <iact:property name="dataType"/>
    <iact:actionData xml:id="d141">
      <inkml:trace xmlns:inkml="http://www.w3.org/2003/InkML" xml:id="stk141" contextRef="#ctx0" brushRef="#br0">19885 11793 0,'0'-18'140,"0"18"-132,0-37 8,18 37 0,-18-18-8,36 18 4,-36-18-4,55 18 0,-37 0 0,0 0 0,18-36 0,-18 36 0,0 0 0,55-36 4,-55 36-4,0 0 0,37 0 0,-19-19 0,18 19 0,1 0 0,-1-36-4,-17 36 4,35-18 0,-54 18 0,0 0 0,-18-36 0,37 36 0,-1 0 12,-36-18-12,36 18 0,1 0 0,17 0 0,0 0 0,1 0 0,17-37-4,-35 37 4,-19 0 0,-18-18 0,18 18 0,18 0 28,19 0-20,-19 0-8,0 0 0,19 0 0,-19 0 0,-18 0-2,0 0 0,37 18 10,-37-18 8,0 0-12,18 18 3,1-18-6,-1 37 6,-18-37 1,18 0 4,-36 18-12,18-18 8,1 0 4,-19 18 41,0 18-1</inkml:trace>
    </iact:actionData>
  </iact:action>
  <iact:action type="add" startTime="291894">
    <iact:property name="dataType"/>
    <iact:actionData xml:id="d142">
      <inkml:trace xmlns:inkml="http://www.w3.org/2003/InkML" xml:id="stk142" contextRef="#ctx0" brushRef="#br0">22751 10142 0,'0'18'19,"0"0"10,-36 37-13,18-1-9,18-36 1,-36 0 0,36 37 4,0-19 4,0-18 0,0-18-4,0 18-4,54-18 0,0 0 0,-17 0 0,-19 0 1,0 0 6,18 0 21,-18 0-19</inkml:trace>
    </iact:actionData>
  </iact:action>
  <iact:action type="add" startTime="292313">
    <iact:property name="dataType"/>
    <iact:actionData xml:id="d143">
      <inkml:trace xmlns:inkml="http://www.w3.org/2003/InkML" xml:id="stk143" contextRef="#ctx0" brushRef="#br0">22915 10269 0,'0'0'32,"-19"54"-15,19-17-10,-54-1 1,54 0 0,0-18 0,-36 0 0,36 19-4,0-19 4,0 0 8,0-18 53</inkml:trace>
    </iact:actionData>
  </iact:action>
  <iact:action type="add" startTime="293186">
    <iact:property name="dataType"/>
    <iact:actionData xml:id="d144">
      <inkml:trace xmlns:inkml="http://www.w3.org/2003/InkML" xml:id="stk144" contextRef="#ctx0" brushRef="#br0">19794 12210 0,'-18'0'40,"-18"0"-28,54 0 56,0 18-52,0-18-8,18 0 0,1 55 0,-1-55 0,18 0-4,-17 0 4,17 0 0,-36 0 8,-18 0 20,0-18-27</inkml:trace>
    </iact:actionData>
  </iact:action>
  <iact:action type="add" startTime="294555">
    <iact:property name="dataType"/>
    <iact:actionData xml:id="d145">
      <inkml:trace xmlns:inkml="http://www.w3.org/2003/InkML" xml:id="stk145" contextRef="#ctx0" brushRef="#br0">23132 10360 0,'-36'0'18,"54"0"82,0 0-92,37-19-3,-19 19 2,0 0 1,-18 0 8</inkml:trace>
    </iact:actionData>
  </iact:action>
  <iact:action type="add" startTime="294929">
    <iact:property name="dataType"/>
    <iact:actionData xml:id="d146">
      <inkml:trace xmlns:inkml="http://www.w3.org/2003/InkML" xml:id="stk146" contextRef="#ctx0" brushRef="#br0">23277 10214 0,'0'0'20,"0"19"-4,0 17-8,0-18-4,0 0 4,-18-18 0,18 36 0,-36 19 8,36-37 0</inkml:trace>
    </iact:actionData>
  </iact:action>
  <iact:action type="add" startTime="295678">
    <iact:property name="dataType"/>
    <iact:actionData xml:id="d147">
      <inkml:trace xmlns:inkml="http://www.w3.org/2003/InkML" xml:id="stk147" contextRef="#ctx0" brushRef="#br0">23513 10214 0,'-18'0'20,"18"19"-12,0 35 8,-36-36-8,36 18 8,18-54 64,0 18-72,-18-36 0,0 18 16,0-18-4,36 17 12,-17 19-16,17 0-4,0 0 4,-36 0 68,0 37-72,0-1-4,0-18 0,0 0 0,0 19 0,0-1 0,0 0 0,-36 0 0,36 1 0,0-19 4,0-18 48,18-36-44</inkml:trace>
    </iact:actionData>
  </iact:action>
  <iact:action type="add" startTime="296895">
    <iact:property name="dataType"/>
    <iact:actionData xml:id="d148">
      <inkml:trace xmlns:inkml="http://www.w3.org/2003/InkML" xml:id="stk148" contextRef="#ctx0" brushRef="#br0">22534 10777 0,'0'-18'3,"0"18"37,18 0-24,18 0-12,18 0 4,55 0 0,-18 0 0,36 0 1,18 0-2,0 0 2,19-55-2,-37 55 3,0 0-8,-37 0 6,-35 0 0,-1 0 6,-54-18-12,18 18 6</inkml:trace>
    </iact:actionData>
  </iact:action>
  <iact:action type="add" startTime="297558">
    <iact:property name="dataType"/>
    <iact:actionData xml:id="d149">
      <inkml:trace xmlns:inkml="http://www.w3.org/2003/InkML" xml:id="stk149" contextRef="#ctx0" brushRef="#br0">23332 10795 0,'18'18'59,"18"0"-43,-36 0 0,0 19 0,0-1-8,0-18-4,-18 18 4,18 19 0,-36-55 5,36 18-10,18-18 85,18 0-80,19 0 0,-1-18 0,-18 18 0,1 0 8</inkml:trace>
    </iact:actionData>
  </iact:action>
  <iact:action type="add" startTime="303346">
    <iact:property name="dataType"/>
    <iact:actionData xml:id="d150">
      <inkml:trace xmlns:inkml="http://www.w3.org/2003/InkML" xml:id="stk150" contextRef="#ctx0" brushRef="#br0">24094 10541 0,'-18'0'12</inkml:trace>
    </iact:actionData>
  </iact:action>
  <iact:action type="add" startTime="303547">
    <iact:property name="dataType"/>
    <iact:actionData xml:id="d151">
      <inkml:trace xmlns:inkml="http://www.w3.org/2003/InkML" xml:id="stk151" contextRef="#ctx0" brushRef="#br0">24130 10559 0,'-54'0'2,"54"0"38,0 0-20,36 0-12,-18 18 8,18-18 0,1 0 0,-1 0-4,-18 0 79,0 0-83</inkml:trace>
    </iact:actionData>
  </iact:action>
  <iact:action type="add" startTime="304012">
    <iact:property name="dataType"/>
    <iact:actionData xml:id="d152">
      <inkml:trace xmlns:inkml="http://www.w3.org/2003/InkML" xml:id="stk152" contextRef="#ctx0" brushRef="#br0">24148 10813 0,'0'-18'6,"-18"18"6,18 0 56,18 0-36,55 0-16,-37 0-12,0 0 4,-54 0 212</inkml:trace>
    </iact:actionData>
  </iact:action>
  <iact:action type="add" startTime="305546">
    <iact:property name="dataType"/>
    <iact:actionData xml:id="d153">
      <inkml:trace xmlns:inkml="http://www.w3.org/2003/InkML" xml:id="stk153" contextRef="#ctx0" brushRef="#br0">24457 10450 0,'0'-54'8,"0"72"8,0 36 12,0 1-20,0-37 0,0 0 0,0 37 8,0-19-4,0 0 4,0-18 0,0 0 8,18-18 64,18 0-72,0 0-8,-17 0 5,-1 0 10,-18 55-7,18-55-8,-18 18 0,36 0 4,-36 18 3,0-17 2,0-1 11,-18-18-20,-18 0 0,36 36-1,-37-36 2,19 0-1,0 0 4,-18 0 12,36-18-16,-18 0 20,18 0-12,0-37 0</inkml:trace>
    </iact:actionData>
  </iact:action>
  <iact:action type="add" startTime="306432">
    <iact:property name="dataType"/>
    <iact:actionData xml:id="d154">
      <inkml:trace xmlns:inkml="http://www.w3.org/2003/InkML" xml:id="stk154" contextRef="#ctx0" brushRef="#br0">24457 10432 0,'0'0'54,"36"0"-26,0 0-11,-18 0-10,19 0 3,-19 0 180,-18 0-130,0 0-44</inkml:trace>
    </iact:actionData>
  </iact:action>
  <iact:action type="add" startTime="307910">
    <iact:property name="dataType"/>
    <iact:actionData xml:id="d155">
      <inkml:trace xmlns:inkml="http://www.w3.org/2003/InkML" xml:id="stk155" contextRef="#ctx0" brushRef="#br0">20447 13625 0,'0'18'16,"0"-18"116,0-18-116,-36-36 0,36 36-8,0 0-1,0-1-3,0-17 4,0 18 0,0 0 0,0-37 8,0 37 0,0 0 4,0-18 4,0-19-12,0 37-2,0 0-4,18-18 5,-18 0 3,0-1 9,0 19-3,0-18 16,0 18-20,0 0 0,-18-19 8,18 19-11,-18 18 123,18 0-104,-37 55-13,1-37-10,36 0 1,-18 18-5,18 0 11,-18-36-3,18 19-5,0-19 51,0-37-34,0 1-18,36 0 1,-36 18 0,55-19-3,-55 19 2,36-18 2,-36 18-2,18 18 1,-18-18 0,0 18 104,36 36-95,-36-18-6,37-18-3,-37 36 0,18 1 1,36-1 6,-36-18-3,19-18 1373,71-36-1033</inkml:trace>
    </iact:actionData>
  </iact:action>
  <iact:action type="add" startTime="311399">
    <iact:property name="dataType"/>
    <iact:actionData xml:id="d156">
      <inkml:trace xmlns:inkml="http://www.w3.org/2003/InkML" xml:id="stk156" contextRef="#ctx0" brushRef="#br0">19576 14623 0,'0'-18'103,"0"0"120,0-18-198</inkml:trace>
    </iact:actionData>
  </iact:action>
  <iact:action type="add" startTime="312239">
    <iact:property name="dataType"/>
    <iact:actionData xml:id="d157">
      <inkml:trace xmlns:inkml="http://www.w3.org/2003/InkML" xml:id="stk157" contextRef="#ctx0" brushRef="#br0">20121 13045 0,'-19'0'19</inkml:trace>
    </iact:actionData>
  </iact:action>
  <iact:action type="add" startTime="312742">
    <iact:property name="dataType"/>
    <iact:actionData xml:id="d158">
      <inkml:trace xmlns:inkml="http://www.w3.org/2003/InkML" xml:id="stk158" contextRef="#ctx0" brushRef="#br0">21282 12754 0,'18'0'19,"-18"0"41,-36 37-43,-1-19-14,-35 73 5,-1-19 0,19 55 0,-1-18 0,19-18 0,18-19 0,18-17 0,0-19-4,-36 0 4,36-54 44,18-18-36,-18-19-8,36 19 0,-36-18 1</inkml:trace>
    </iact:actionData>
  </iact:action>
  <iact:action type="add" startTime="313106">
    <iact:property name="dataType"/>
    <iact:actionData xml:id="d159">
      <inkml:trace xmlns:inkml="http://www.w3.org/2003/InkML" xml:id="stk159" contextRef="#ctx0" brushRef="#br0">21010 13027 0,'0'-37'7,"0"55"29,0-18-28,0 55 0,72-19 0,-36 37 4,19-19-8,-1 19 10,-17-19-13,-1 1 4,-36-19 5,0-18 12</inkml:trace>
    </iact:actionData>
  </iact:action>
  <iact:action type="add" startTime="313814">
    <iact:property name="dataType"/>
    <iact:actionData xml:id="d160">
      <inkml:trace xmlns:inkml="http://www.w3.org/2003/InkML" xml:id="stk160" contextRef="#ctx0" brushRef="#br0">20248 13027 0,'-19'0'80,"19"18"-72,-18 18 0,18-18 0,-54 18-4,54-17 4,-36 17 0,17 0 8,-17-36 0,18 18-8,-18-18 2,18 37-8,-1-37 6,-53 18 0,54-18 0,0 0 0,-19 0 0,-17 0 1,36 0-6,0 0 5,-37-37 0,1 37 6,36-18-12,-1 18 6,-17 0 0,36-18 4,18 18 244,-18 0-68,37 0 576,-19 0-756</inkml:trace>
    </iact:actionData>
  </iact:action>
  <iact:action type="add" startTime="315963">
    <iact:property name="dataType"/>
    <iact:actionData xml:id="d161">
      <inkml:trace xmlns:inkml="http://www.w3.org/2003/InkML" xml:id="stk161" contextRef="#ctx0" brushRef="#br0">20175 12210 0,'-18'0'15,"-18"0"85</inkml:trace>
    </iact:actionData>
  </iact:action>
  <iact:action type="add" startTime="316482">
    <iact:property name="dataType"/>
    <iact:actionData xml:id="d162">
      <inkml:trace xmlns:inkml="http://www.w3.org/2003/InkML" xml:id="stk162" contextRef="#ctx0" brushRef="#br0">19885 12283 0,'-18'0'8,"18"0"60,-19 0-64,19 36 4,-36-36 0,18 0 32,0 0-28,-18 0 4,-1 0-5,-17 0 2,36 0-5,-19-18 4,19 18-11,-18-36 6,0 17 2,36-17-2,-18 0 9,18 0-4,0-1 4,0-17 0,0 54-8,0-18 0,0 0 4,36-37 4,-36 37-8,18 18 0,-18-36 0,18 36 0,-18-37 0,36 1-4,-36 0 12,19 36-8,-1 0 16,-18-18-16,36 18-4,-18 0 4,0 0 0,19 0 0,-19-37 0,0 37 8,-18 19 12,0-1-12,0 0-8,0 18 0,0-18 0,0 0-4,36 19 4,-36-19 0,0 0 0,0 18 0,18-18 0,-18 1 0,0 35 4,0-36 4,0 0 0,0 0 0,0-18-8,0 37 4,0-19 28,0 0-20,-18-18-12,18 0 284,0 0-284,0-18 76,0-18-68</inkml:trace>
    </iact:actionData>
  </iact:action>
  <iact:action type="add" startTime="317886">
    <iact:property name="dataType"/>
    <iact:actionData xml:id="d163">
      <inkml:trace xmlns:inkml="http://www.w3.org/2003/InkML" xml:id="stk163" contextRef="#ctx0" brushRef="#br0">20012 12101 0</inkml:trace>
    </iact:actionData>
  </iact:action>
  <iact:action type="add" startTime="318982">
    <iact:property name="dataType"/>
    <iact:actionData xml:id="d164">
      <inkml:trace xmlns:inkml="http://www.w3.org/2003/InkML" xml:id="stk164" contextRef="#ctx0" brushRef="#br0">20320 14224 0,'-18'-91'4,"18"55"4,0 54 36,-73 37-28,37 35-8,0 1 0,36-55 0,-36-36-4,36 37 4,18-37 16,0 18-16,18-18 0,19 0 0,-1 0-4,37 0 4,-55 0 0,-18 0 0,0 0 3,19 0 38,-19 0-33</inkml:trace>
    </iact:actionData>
  </iact:action>
  <iact:action type="add" startTime="319347">
    <iact:property name="dataType"/>
    <iact:actionData xml:id="d165">
      <inkml:trace xmlns:inkml="http://www.w3.org/2003/InkML" xml:id="stk165" contextRef="#ctx0" brushRef="#br0">20393 14260 0,'0'-18'15,"0"18"1,0 55 4,18-37-12,-18 0 0,0 18 0,0 19 8,0-37-12,0 18 12,0-18 8</inkml:trace>
    </iact:actionData>
  </iact:action>
  <iact:action type="add" startTime="319648">
    <iact:property name="dataType"/>
    <iact:actionData xml:id="d166">
      <inkml:trace xmlns:inkml="http://www.w3.org/2003/InkML" xml:id="stk166" contextRef="#ctx0" brushRef="#br0">20610 14315 0,'0'-55'6,"0"55"2,37 0 8,-1 0-12,18-36 4,-17 36 0,-19-18 0,18 18 8</inkml:trace>
    </iact:actionData>
  </iact:action>
  <iact:action type="add" startTime="319862">
    <iact:property name="dataType"/>
    <iact:actionData xml:id="d167">
      <inkml:trace xmlns:inkml="http://www.w3.org/2003/InkML" xml:id="stk167" contextRef="#ctx0" brushRef="#br0">20792 14115 0,'-36'0'16,"36"18"16,0 19-24,18-1-4,-18 0 4,0-18 0,0 0 0,0 19 0,0-19 0,0 0 0,0 18 4,0 1-4</inkml:trace>
    </iact:actionData>
  </iact:action>
  <iact:action type="add" startTime="320178">
    <iact:property name="dataType"/>
    <iact:actionData xml:id="d168">
      <inkml:trace xmlns:inkml="http://www.w3.org/2003/InkML" xml:id="stk168" contextRef="#ctx0" brushRef="#br0">21046 14115 0,'0'-36'1,"0"36"23,0 18-16,0 36 0,0-35 0,0-1-4,0 18 12,0 0 8,36-36-12,0 18 4,1-18-5,-19 0-6,18 37 7,-18-37 20,55-18-8</inkml:trace>
    </iact:actionData>
  </iact:action>
  <iact:action type="add" startTime="320495">
    <iact:property name="dataType"/>
    <iact:actionData xml:id="d169">
      <inkml:trace xmlns:inkml="http://www.w3.org/2003/InkML" xml:id="stk169" contextRef="#ctx0" brushRef="#br0">21282 14097 0,'0'-18'8,"0"18"36,0 54-28,-18 1-8,18-19 0,-37 0-4,37-18 4,0 37 0,-18-37 0,18 0 8,0 18 20</inkml:trace>
    </iact:actionData>
  </iact:action>
  <iact:action type="add" startTime="321150">
    <iact:property name="dataType"/>
    <iact:actionData xml:id="d170">
      <inkml:trace xmlns:inkml="http://www.w3.org/2003/InkML" xml:id="stk170" contextRef="#ctx0" brushRef="#br0">20211 14732 0,'0'-36'12,"37"36"24,-1 18-28,18-18 0,37 0 0,54 0 0,37 0 0,17-18-4,-17 18 4,-55-37 0,-73 37 0,-36 0 0,-18 0 36</inkml:trace>
    </iact:actionData>
  </iact:action>
  <iact:action type="add" startTime="321511">
    <iact:property name="dataType"/>
    <iact:actionData xml:id="d171">
      <inkml:trace xmlns:inkml="http://www.w3.org/2003/InkML" xml:id="stk171" contextRef="#ctx0" brushRef="#br0">20919 14805 0,'0'-19'4,"0"1"20,0 18-4,54 0-4,-17 18 0,-37 1-4,0 17-4,0-18 0,-19 18 1,-17-18-2,18 19 3,18-55 48,18 18-50,18 0 0,-17-19-4,17 19 4,0 0 0,0-36 0,1 36 0,-1 0 0,-18 0 0,0 0 0,19 0-4</inkml:trace>
    </iact:actionData>
  </iact:action>
  <iact:action type="add" startTime="321928">
    <iact:property name="dataType"/>
    <iact:actionData xml:id="d172">
      <inkml:trace xmlns:inkml="http://www.w3.org/2003/InkML" xml:id="stk172" contextRef="#ctx0" brushRef="#br0">21463 14641 0,'0'-54'6,"18"54"10,0 0-5,19-36-9,17 17 5,-36 19 1,-18 0 24,-18 55-20</inkml:trace>
    </iact:actionData>
  </iact:action>
  <iact:action type="add" startTime="322083">
    <iact:property name="dataType"/>
    <iact:actionData xml:id="d173">
      <inkml:trace xmlns:inkml="http://www.w3.org/2003/InkML" xml:id="stk173" contextRef="#ctx0" brushRef="#br0">21463 14805 0,'0'-19'8,"0"19"-1,18 0 10,19 0-3,-1-72-12,36 36 6,-17 36-3,-19-55 1,0 55 6,1 0 1,-37 36 3</inkml:trace>
    </iact:actionData>
  </iact:action>
  <iact:action type="add" startTime="322321">
    <iact:property name="dataType"/>
    <iact:actionData xml:id="d174">
      <inkml:trace xmlns:inkml="http://www.w3.org/2003/InkML" xml:id="stk174" contextRef="#ctx0" brushRef="#br0">21880 14405 0,'0'-36'1,"0"54"15,0 73 16,0-37-24,0 1-4,0-19 4,0-18 0,19 19 8,-1-37-8,18 0 0,18 36 0,37-36-5,-36 0 5,-19 0 0,-18 0 8,-18 0 12</inkml:trace>
    </iact:actionData>
  </iact:action>
  <iact:action type="add" startTime="322595">
    <iact:property name="dataType"/>
    <iact:actionData xml:id="d175">
      <inkml:trace xmlns:inkml="http://www.w3.org/2003/InkML" xml:id="stk175" contextRef="#ctx0" brushRef="#br0">22171 14514 0,'-91'-54'8,"91"36"0,0 18 0,0 36-4,0-18 20,0 37-16,-18 53 0,18-53 0,0-19 0,0 0-4,-18 1 3,18-19 10,0-18 27,0 0 56,54-36-88</inkml:trace>
    </iact:actionData>
  </iact:action>
  <iact:action type="add" startTime="323832">
    <iact:property name="dataType"/>
    <iact:actionData xml:id="d176">
      <inkml:trace xmlns:inkml="http://www.w3.org/2003/InkML" xml:id="stk176" contextRef="#ctx0" brushRef="#br0">19685 12156 0,'-36'0'7,"36"-37"33,0 19-20,0-18-4,-18 36 0,18-18 12,0 0 32,-37 18-44,37-37 12,-18 37-20,18-18 1,0 0 6,0-36 1,0 17-5,0 19-2,0-18 7,37 36-9,-37-54 3,18 17 5,18 37-11,-36-36 4,36 36 0,-18-36 0,19 36 0,-37-37 0,18 37 0,0 0 12,18 0-5,-18 0 1,1 19 0,35 17-4,-36 0 4,-18 0-7,0 1 7,0-19-8,0 18-5,0 19 5,-36-1 0,36-18 0,-55 37 0,55-55 0,-54 18 0,54 1 0,-18-37-4,18 36 4,0-18 8,0-18 69,0-18-13,18 18-64</inkml:trace>
    </iact:actionData>
  </iact:action>
  <iact:action type="add" startTime="324734">
    <iact:property name="dataType"/>
    <iact:actionData xml:id="d177">
      <inkml:trace xmlns:inkml="http://www.w3.org/2003/InkML" xml:id="stk177" contextRef="#ctx0" brushRef="#br0">19867 12246 0,'0'-54'5</inkml:trace>
    </iact:actionData>
  </iact:action>
  <iact:action type="add" startTime="325526">
    <iact:property name="dataType"/>
    <iact:actionData xml:id="d178">
      <inkml:trace xmlns:inkml="http://www.w3.org/2003/InkML" xml:id="stk178" contextRef="#ctx0" brushRef="#br0">19812 13190 0,'-36'0'7,"18"0"73,0 0-64,-19-36 0,37 17-8,-36 19 1,36-54-2,-36 18 3,36-19-8,-73-17 13,73 17-14,-18 1 7,18-1 1,0 1-1,0 0 0,0 17-5,0 1 6,0-18-1,36-1 0,1 1 0,-19-1-1,18 19 1,-18 0 0,37 18 0,-19 18-3,0-37 6,0 37-7,1 0 12,-37 18 0,0 37-1,0 17-14,-37 55 3,37 0 8,-54 0-8,54 0 5,-36-18-2,36-36 6,0-1-9,-18-17 8,18-37-11,0 18 13,0-36 83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5:59:48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976">
    <iact:property name="dataType"/>
    <iact:actionData xml:id="d0">
      <inkml:trace xmlns:inkml="http://www.w3.org/2003/InkML" xml:id="stk0" contextRef="#ctx0" brushRef="#br0">15694 19032 0,'-37'0'11,"1"0"-3,0 0 0,0 0-4,-1-18 4</inkml:trace>
    </iact:actionData>
  </iact:action>
  <iact:action type="add" startTime="69039">
    <iact:property name="dataType"/>
    <iact:actionData xml:id="d1">
      <inkml:trace xmlns:inkml="http://www.w3.org/2003/InkML" xml:id="stk1" contextRef="#ctx0" brushRef="#br0">7457 5806 0,'-36'0'152,"36"-18"-144,-19 18 8,1 0 4,-18 0-4,18 0 0,0 0 4,-19 0-4,19 0 16,18 0 64,55 0-80,-37 0-8,0 0 3,18 0-10,19 0 7,-37 0 0,18 0 0,0 0 0,1 0 0,-19 0 1,0 0 2,-18 0 201,-36 18-204</inkml:trace>
    </iact:actionData>
  </iact:action>
  <iact:action type="add" startTime="70555">
    <iact:property name="dataType"/>
    <iact:actionData xml:id="d2">
      <inkml:trace xmlns:inkml="http://www.w3.org/2003/InkML" xml:id="stk2" contextRef="#ctx0" brushRef="#br0">4300 6677 0,'-36'0'8,"18"-37"16,-1 37-4,-17 0 4,18 0 0,18 0 148,36 0-160,1 0 4,-37 18-4,-19-18 336,-17 0-332,18 19-8,-18-19 8,36 0 132,0 18 136,18-18-276</inkml:trace>
    </iact:actionData>
  </iact:action>
  <iact:action type="add" startTime="73071">
    <iact:property name="dataType"/>
    <iact:actionData xml:id="d3">
      <inkml:trace xmlns:inkml="http://www.w3.org/2003/InkML" xml:id="stk3" contextRef="#ctx0" brushRef="#br0">4282 6804 0,'0'0'88,"0"36"-72,18-18-4,-18 0 4,0 18 8,36-36-16,-36 19 4,0-19 56</inkml:trace>
    </iact:actionData>
  </iact:action>
  <iact:action type="add" startTime="73586">
    <iact:property name="dataType"/>
    <iact:actionData xml:id="d4">
      <inkml:trace xmlns:inkml="http://www.w3.org/2003/InkML" xml:id="stk4" contextRef="#ctx0" brushRef="#br0">4500 6785 0,'-19'0'2,"19"0"77,37 0-63,17 0 0,-18 0-8,1 0 2,-1 0-8,-18 0 6,18 0 0,-17 0 8,-19 0 36,0-18-28</inkml:trace>
    </iact:actionData>
  </iact:action>
  <iact:action type="add" startTime="73987">
    <iact:property name="dataType"/>
    <iact:actionData xml:id="d5">
      <inkml:trace xmlns:inkml="http://www.w3.org/2003/InkML" xml:id="stk5" contextRef="#ctx0" brushRef="#br0">4735 6713 0,'0'18'20,"0"0"-8,0 18 4,0 1-8,0-19 8,0 0 0,0 18 4</inkml:trace>
    </iact:actionData>
  </iact:action>
  <iact:action type="add" startTime="74488">
    <iact:property name="dataType"/>
    <iact:actionData xml:id="d6">
      <inkml:trace xmlns:inkml="http://www.w3.org/2003/InkML" xml:id="stk6" contextRef="#ctx0" brushRef="#br0">4953 6640 0,'0'-18'19,"0"18"41,0 36-52,0-17 4,0-1-8,0 18 4,0-18 0,0 0 5,0 19-12,0-1 13,36-36-6,-36 18 8,0-36 44,0-18-48,0-1 4,0 19 8,19 18-8,-19-18-8,0-18 12,18 36-12,18-37 8,-18 19-4,18 18 20,-36-36-24,19 36 20,-19 36 4,18-36-24,-18 37 3,0-1-2,36-36-1,-36 36 0,0 0 8,18-36-7,-18 55-2,0-19 5,18-36 64,-18-18-52</inkml:trace>
    </iact:actionData>
  </iact:action>
  <iact:action type="add" startTime="75664">
    <iact:property name="dataType"/>
    <iact:actionData xml:id="d7">
      <inkml:trace xmlns:inkml="http://www.w3.org/2003/InkML" xml:id="stk7" contextRef="#ctx0" brushRef="#br0">4663 6640 0,'0'0'128,"36"37"-112,0-37-4,-36 18 12,0 18 12,0-18-20,0 0 0,0 0 0,-18-18-8,18 37-4,-36-19 12,36 18 0,-18-36-8,18 0 44,36 0-44</inkml:trace>
    </iact:actionData>
  </iact:action>
  <iact:action type="add" startTime="76916">
    <iact:property name="dataType"/>
    <iact:actionData xml:id="d8">
      <inkml:trace xmlns:inkml="http://www.w3.org/2003/InkML" xml:id="stk8" contextRef="#ctx0" brushRef="#br0">11194 6078 0,'-18'0'60,"-18"0"-28,0 36-28,-19 37 4,37-37 0,-18 18 0,18-35 0,18-1 0,-55-18 0,55 36 0,-18-18 4,18-18 20,0-18-12</inkml:trace>
    </iact:actionData>
  </iact:action>
  <iact:action type="add" startTime="77339">
    <iact:property name="dataType"/>
    <iact:actionData xml:id="d9">
      <inkml:trace xmlns:inkml="http://www.w3.org/2003/InkML" xml:id="stk9" contextRef="#ctx0" brushRef="#br0">10922 6078 0,'0'0'40,"0"54"-24,18-36-8,-18 1 0,37-19 0,-1 72 0,-36-54-4,36-18 4,-36 37 0,36-1 8,-17 0 0,17-18 12,-36-18 32,0-18-44,-36 18-8</inkml:trace>
    </iact:actionData>
  </iact:action>
  <iact:action type="add" startTime="78792">
    <iact:property name="dataType"/>
    <iact:actionData xml:id="d10">
      <inkml:trace xmlns:inkml="http://www.w3.org/2003/InkML" xml:id="stk10" contextRef="#ctx0" brushRef="#br0">10723 6604 0,'0'-18'16,"18"18"80,0 0-88,36 0 4,37 0-8,-18 0 0,17 0 4,19-18 0,-18 18 1,-37-18-2,-17 18 3,-19 0-4,-18 0 30,-18 0-4,18 0-20,0 18 4</inkml:trace>
    </iact:actionData>
  </iact:action>
  <iact:action type="add" startTime="79525">
    <iact:property name="dataType"/>
    <iact:actionData xml:id="d11">
      <inkml:trace xmlns:inkml="http://www.w3.org/2003/InkML" xml:id="stk11" contextRef="#ctx0" brushRef="#br0">11067 6912 0,'0'0'15,"0"37"9,0-1-16,0 0 0,0 1 0,0-1-4,0-18 4,0 18 8,0-36 44,0-36-52,0 18 0</inkml:trace>
    </iact:actionData>
  </iact:action>
  <iact:action type="add" startTime="79949">
    <iact:property name="dataType"/>
    <iact:actionData xml:id="d12">
      <inkml:trace xmlns:inkml="http://www.w3.org/2003/InkML" xml:id="stk12" contextRef="#ctx0" brushRef="#br0">11067 6713 0,'18'0'86</inkml:trace>
    </iact:actionData>
  </iact:action>
  <iact:action type="add" startTime="82427">
    <iact:property name="dataType"/>
    <iact:actionData xml:id="d13">
      <inkml:trace xmlns:inkml="http://www.w3.org/2003/InkML" xml:id="stk13" contextRef="#ctx0" brushRef="#br0">12700 6114 0,'-18'0'21,"0"0"-10,-18 18-2,-37 19-2,37 17 1,18-18 0,18-18 0,-37 19 1,19-1 2,-18-18 14,18-18-2,18 36-14</inkml:trace>
    </iact:actionData>
  </iact:action>
  <iact:action type="add" startTime="82811">
    <iact:property name="dataType"/>
    <iact:actionData xml:id="d14">
      <inkml:trace xmlns:inkml="http://www.w3.org/2003/InkML" xml:id="stk14" contextRef="#ctx0" brushRef="#br0">12374 6078 0,'0'-18'5,"-19"18"39,19 0-36,0 54 4,19-18 2,-19 1-12,18-1 5,-18-18 2,36 18-1,0-17-1,-36 17 2,18-36-1,-18 18-5,37 0 30,-37-18 34,-18 0-55</inkml:trace>
    </iact:actionData>
  </iact:action>
  <iact:action type="add" startTime="83437">
    <iact:property name="dataType"/>
    <iact:actionData xml:id="d15">
      <inkml:trace xmlns:inkml="http://www.w3.org/2003/InkML" xml:id="stk15" contextRef="#ctx0" brushRef="#br0">12954 6132 0,'0'0'30,"36"0"-17,1-36-6,-1 36 1,0 0 0,1 0 0,-19 0 0,0 0 9</inkml:trace>
    </iact:actionData>
  </iact:action>
  <iact:action type="add" startTime="83687">
    <iact:property name="dataType"/>
    <iact:actionData xml:id="d16">
      <inkml:trace xmlns:inkml="http://www.w3.org/2003/InkML" xml:id="stk16" contextRef="#ctx0" brushRef="#br0">12936 6350 0,'18'0'12,"0"0"8</inkml:trace>
    </iact:actionData>
  </iact:action>
  <iact:action type="add" startTime="84023">
    <iact:property name="dataType"/>
    <iact:actionData xml:id="d17">
      <inkml:trace xmlns:inkml="http://www.w3.org/2003/InkML" xml:id="stk17" contextRef="#ctx0" brushRef="#br0">13081 5860 0,'0'0'80,"0"36"-55</inkml:trace>
    </iact:actionData>
  </iact:action>
  <iact:action type="add" startTime="84683">
    <iact:property name="dataType"/>
    <iact:actionData xml:id="d18">
      <inkml:trace xmlns:inkml="http://www.w3.org/2003/InkML" xml:id="stk18" contextRef="#ctx0" brushRef="#br0">13263 6350 0,'0'-18'64,"18"18"-56,-18-36 0,18 36 0,-18-19 0,36 19 0,-36-54 0,36 36-4,1-18 4,-37 17 0,18-17 0,-18 18 16,0 18-16,-18 18 20,18 18-20,0-17 0,0-1 0,0 18 0,0 0 4,0-18 4,0 1 8</inkml:trace>
    </iact:actionData>
  </iact:action>
  <iact:action type="add" startTime="85223">
    <iact:property name="dataType"/>
    <iact:actionData xml:id="d19">
      <inkml:trace xmlns:inkml="http://www.w3.org/2003/InkML" xml:id="stk19" contextRef="#ctx0" brushRef="#br0">13390 5915 0,'0'-19'4,"18"19"80,-18 55-67,0-37-9</inkml:trace>
    </iact:actionData>
  </iact:action>
  <iact:action type="add" startTime="88576">
    <iact:property name="dataType"/>
    <iact:actionData xml:id="d20">
      <inkml:trace xmlns:inkml="http://www.w3.org/2003/InkML" xml:id="stk20" contextRef="#ctx0" brushRef="#br0">4155 7457 0,'-18'0'8,"0"0"72,18 0-72,-37 0 40,55 0 48,1 0-88,-1 36 1,36-36-2,19 18 3,-37-18-8,0 36 6,-18-36 0,-18 0 84,-18 0-64,18 0 632,0 0-624</inkml:trace>
    </iact:actionData>
  </iact:action>
  <iact:action type="add" startTime="93460">
    <iact:property name="dataType"/>
    <iact:actionData xml:id="d21">
      <inkml:trace xmlns:inkml="http://www.w3.org/2003/InkML" xml:id="stk21" contextRef="#ctx0" brushRef="#br0">5080 7584 0,'0'-37'36,"18"37"144,19 0-164,-19 0-8,0 0 0,18 0 0,-18 0-4,0 0 12,19 0 0,-19 0 96,0 0-20,-18 0-12,-18 0-64,-18 0 8,54 0 48,0 0-32</inkml:trace>
    </iact:actionData>
  </iact:action>
  <iact:action type="add" startTime="94628">
    <iact:property name="dataType"/>
    <iact:actionData xml:id="d22">
      <inkml:trace xmlns:inkml="http://www.w3.org/2003/InkML" xml:id="stk22" contextRef="#ctx0" brushRef="#br0">4119 7566 0,'-19'0'16,"19"0"52,19 0-60,35 0 1,-18 0-2,1-19-3,-1 19 4,0 0 8,-54 0 52,-36 0-52,17 0-4,37-18 20,0 18-4,55 0-12,-19 0-8,-18 0 8,-18 0 36,-54 0-36,36 0-4,18 0 56,36 0-28</inkml:trace>
    </iact:actionData>
  </iact:action>
  <iact:action type="add" startTime="97233">
    <iact:property name="dataType"/>
    <iact:actionData xml:id="d23">
      <inkml:trace xmlns:inkml="http://www.w3.org/2003/InkML" xml:id="stk23" contextRef="#ctx0" brushRef="#br0">11612 4826 0,'0'-54'7,"0"35"9,0 38 28,0-1-36,0 18 0,0 18-4,0 1 4,18 17 0,-18-35 0,0-1 0,0-18 0,0 18 8,0-72 36,0 18-44,0 0-4,0 0 4</inkml:trace>
    </iact:actionData>
  </iact:action>
  <iact:action type="add" startTime="97841">
    <iact:property name="dataType"/>
    <iact:actionData xml:id="d24">
      <inkml:trace xmlns:inkml="http://www.w3.org/2003/InkML" xml:id="stk24" contextRef="#ctx0" brushRef="#br0">11938 4753 0,'0'-54'8,"18"54"20,0 0-12,1 0-8,17 0 8,-36 18-12,18 0 4,-18 19 0,0-1 0,0-18 0,0 18 0,0 1 0,0-19 0,-36-18-4,36 18 4,-18-18 8,18 0 20,36 0-4,-18 0-24,18 0 3,1-36-6,-1 36 7,0 0-4</inkml:trace>
    </iact:actionData>
  </iact:action>
  <iact:action type="add" startTime="98490">
    <iact:property name="dataType"/>
    <iact:actionData xml:id="d25">
      <inkml:trace xmlns:inkml="http://www.w3.org/2003/InkML" xml:id="stk25" contextRef="#ctx0" brushRef="#br0">12809 4826 0,'0'0'78</inkml:trace>
    </iact:actionData>
  </iact:action>
  <iact:action type="add" startTime="100796">
    <iact:property name="dataType"/>
    <iact:actionData xml:id="d26">
      <inkml:trace xmlns:inkml="http://www.w3.org/2003/InkML" xml:id="stk26" contextRef="#ctx0" brushRef="#br0">13589 4735 0,'-18'0'64</inkml:trace>
    </iact:actionData>
  </iact:action>
  <iact:action type="add" startTime="101027">
    <iact:property name="dataType"/>
    <iact:actionData xml:id="d27">
      <inkml:trace xmlns:inkml="http://www.w3.org/2003/InkML" xml:id="stk27" contextRef="#ctx0" brushRef="#br0">13607 4699 0,'0'-36'1,"0"36"59,0 18-52,-109 36 5,19 37-12,35-18 4,1-1 6,36-36-6,18-17 7,-37 17-8,37-18 16,0-18 20,0-36-32,19 18 3,-19-37-9,36 19 6,-36 18-1</inkml:trace>
    </iact:actionData>
  </iact:action>
  <iact:action type="add" startTime="101477">
    <iact:property name="dataType"/>
    <iact:actionData xml:id="d28">
      <inkml:trace xmlns:inkml="http://www.w3.org/2003/InkML" xml:id="stk28" contextRef="#ctx0" brushRef="#br0">13299 4663 0,'0'-18'14,"0"18"46,0 36-52,0 0 0,54 0 0,-54 1-4,37 35 4,-37-35 0,54-1 0,-54 18 1,54-17-2,-54-19 1,19 18 0,-19-18 4,0-18 56,0-54-51</inkml:trace>
    </iact:actionData>
  </iact:action>
  <iact:action type="add" startTime="102420">
    <iact:property name="dataType"/>
    <iact:actionData xml:id="d29">
      <inkml:trace xmlns:inkml="http://www.w3.org/2003/InkML" xml:id="stk29" contextRef="#ctx0" brushRef="#br0">11648 5352 0,'-36'0'24,"17"0"28,1 0-21,18-36-3,-36 36-20,18 0 16,18-18-16,-18 18 4,36 0 28,0 0-32,18 0-4,19 0 4,-37 0 0,-18 0 68,-36 0-68,17 0 0,1 0 0,-18 0 4,36-18-4,36 18 36,-18 0-35,1 0-2,-19 0 1,36 0 0,-36 0 36,-18 0-36,18 0 0,-18 0 0,18 0 36,18 0-28,18 0-8,-18 0 4</inkml:trace>
    </iact:actionData>
  </iact:action>
  <iact:action type="add" startTime="103740">
    <iact:property name="dataType"/>
    <iact:actionData xml:id="d30">
      <inkml:trace xmlns:inkml="http://www.w3.org/2003/InkML" xml:id="stk30" contextRef="#ctx0" brushRef="#br0">10360 4953 0,'18'0'84,"0"0"-75,18 0-2,-18 0 1,19-36 0,-19 36-2,0-55 0,-18 37 5,36 18-6,-36-54 7,-18 54 12,0 0 0,18 36-16,-18 0 3,18 1-6,0-19 6,0 36-9,0-18 5,0 1 9,0-19 16</inkml:trace>
    </iact:actionData>
  </iact:action>
  <iact:action type="add" startTime="104196">
    <iact:property name="dataType"/>
    <iact:actionData xml:id="d31">
      <inkml:trace xmlns:inkml="http://www.w3.org/2003/InkML" xml:id="stk31" contextRef="#ctx0" brushRef="#br0">10596 4554 0,'0'-18'4,"18"18"11,-18-37-3,18 37-4,0 0 32,-18 19-35,36-19 2,-36 36 2</inkml:trace>
    </iact:actionData>
  </iact:action>
  <iact:action type="add" startTime="104520">
    <iact:property name="dataType"/>
    <iact:actionData xml:id="d32">
      <inkml:trace xmlns:inkml="http://www.w3.org/2003/InkML" xml:id="stk32" contextRef="#ctx0" brushRef="#br0">10759 4808 0,'0'-36'1,"0"36"13,0 0 2,0 18 0,36-18-8,-36 18-4,36-18 4,-36 36 0,19-36 0</inkml:trace>
    </iact:actionData>
  </iact:action>
  <iact:action type="add" startTime="104692">
    <iact:property name="dataType"/>
    <iact:actionData xml:id="d33">
      <inkml:trace xmlns:inkml="http://www.w3.org/2003/InkML" xml:id="stk33" contextRef="#ctx0" brushRef="#br0">10741 5080 0,'0'-36'48,"36"36"-27</inkml:trace>
    </iact:actionData>
  </iact:action>
  <iact:action type="add" startTime="105191">
    <iact:property name="dataType"/>
    <iact:actionData xml:id="d34">
      <inkml:trace xmlns:inkml="http://www.w3.org/2003/InkML" xml:id="stk34" contextRef="#ctx0" brushRef="#br0">11430 5334 0,'36'0'37,"-17"0"-29,-1 0 3,18 0-10,-18-36 7,0 36 0,19 0 8,-56 0 20,1 0-28,-18 0 0,0 0 0,-1 0 0,56 0 44,35 36-36,-18-36-12,1 0 4,17 0 8,-54 18 80,18-18 596</inkml:trace>
    </iact:actionData>
  </iact:action>
  <iact:action type="add" startTime="113468">
    <iact:property name="dataType"/>
    <iact:actionData xml:id="d35">
      <inkml:trace xmlns:inkml="http://www.w3.org/2003/InkML" xml:id="stk35" contextRef="#ctx0" brushRef="#br0">3139 8563 0,'-36'0'16,"36"-36"-8,-19 36 44,19 0 36,37 0-80,-19 0 0,36 0 0,19-36 0,-1 36 0,19 0 0,0 0 0,36 0-4,-18 0 4,-19 0 0,-17 0 5,-19 0-10,-17 0 5,-1 0 0,-18 0 0,18 0-2,-17 0 0,-1 0 10,18 0 0,0 0 80</inkml:trace>
    </iact:actionData>
  </iact:action>
  <iact:action type="add" startTime="114904">
    <iact:property name="dataType"/>
    <iact:actionData xml:id="d36">
      <inkml:trace xmlns:inkml="http://www.w3.org/2003/InkML" xml:id="stk36" contextRef="#ctx0" brushRef="#br0">12464 6640 0,'18'0'104,"19"0"-100,17 0 4,1 0 0,17 0 0,37-36 0,18 36 0,0 0 0,0 0 0,-54 0-4,-1 0 4,-17 0 0,-1 0 0,-36 0 0,-18 36 796</inkml:trace>
    </iact:actionData>
  </iact:action>
  <iact:action type="add" startTime="117429">
    <iact:property name="dataType"/>
    <iact:actionData xml:id="d37">
      <inkml:trace xmlns:inkml="http://www.w3.org/2003/InkML" xml:id="stk37" contextRef="#ctx0" brushRef="#br0">13117 8600 0,'-36'-55'8,"36"55"67,55 0-59,-19 0-12,18 0 4,1 0 0,-1 0 0,1 18 0,-1-18 0,-18 0 0,19 37 0,-37-37 4,-18 18 337,0-18-49,0-18-196</inkml:trace>
    </iact:actionData>
  </iact:action>
  <iact:action type="add" startTime="119337">
    <iact:property name="dataType"/>
    <iact:actionData xml:id="d38">
      <inkml:trace xmlns:inkml="http://www.w3.org/2003/InkML" xml:id="stk38" contextRef="#ctx0" brushRef="#br0">11702 5370 0,'0'0'391,"-18"0"234</inkml:trace>
    </iact:actionData>
  </iact:action>
  <iact:action type="add" startTime="122457">
    <iact:property name="dataType"/>
    <iact:actionData xml:id="d39">
      <inkml:trace xmlns:inkml="http://www.w3.org/2003/InkML" xml:id="stk39" contextRef="#ctx0" brushRef="#br0">16111 5715 0,'-36'-36'1,"36"18"6,0-1 0,0-17 1,0 18 8,36 36 28,-36 55-35,36-19-2,-36 19 1,37-19 0,-37 1-1,0-37-2,0 0 11,0-18 36,0-18-41,0-37-6,0 19 3,0 0 0,0-1 0,0 19-4,0-18 4,0 0 8,0 18 8,18 18-16,54-37 4,-54 37-4,19 0 8,-19 0 0,-18 0-4,36 0-4,-36 55 0,18-1 8,-18-18-8,0 1 0,37 17 0,-37-18-4,0 1 4,0-19 0,0 18 8,18-36 52,-18-18-40,0 0-4</inkml:trace>
    </iact:actionData>
  </iact:action>
  <iact:action type="add" startTime="123488">
    <iact:property name="dataType"/>
    <iact:actionData xml:id="d40">
      <inkml:trace xmlns:inkml="http://www.w3.org/2003/InkML" xml:id="stk40" contextRef="#ctx0" brushRef="#br0">16673 5697 0,'-54'-36'4,"54"36"12,18 0 28,-18 18-36,55-18 0,-55 36 0,36-18 0</inkml:trace>
    </iact:actionData>
  </iact:action>
  <iact:action type="add" startTime="123662">
    <iact:property name="dataType"/>
    <iact:actionData xml:id="d41">
      <inkml:trace xmlns:inkml="http://www.w3.org/2003/InkML" xml:id="stk41" contextRef="#ctx0" brushRef="#br0">16710 5969 0,'0'0'10</inkml:trace>
    </iact:actionData>
  </iact:action>
  <iact:action type="add" startTime="124116">
    <iact:property name="dataType"/>
    <iact:actionData xml:id="d42">
      <inkml:trace xmlns:inkml="http://www.w3.org/2003/InkML" xml:id="stk42" contextRef="#ctx0" brushRef="#br0">17200 5642 0,'-19'0'8,"19"-18"4,-36 18 48,0 18-36,36 1-16,-36 17 0,36-18 0,0 0-4,0 18 4,0-17 0,0-1 0,18-18 0,-18 36 0,36-36 0,-36 36 0,36-36-4,1 0 12,-1 0 0,-36-18-8,36 18 0,-36-36 0,18 18-4,-18-37 12,0 19-8,0-18 8,0 17-8,0 19 0,0 0-1,0-18-2,-36 18 11,18 18 24,18 54-35</inkml:trace>
    </iact:actionData>
  </iact:action>
  <iact:action type="add" startTime="124852">
    <iact:property name="dataType"/>
    <iact:actionData xml:id="d43">
      <inkml:trace xmlns:inkml="http://www.w3.org/2003/InkML" xml:id="stk43" contextRef="#ctx0" brushRef="#br0">17581 5751 0,'0'-54'4,"-37"54"4,74 0 44,-1 0-44,18 0 0,-17 0 0,-1 0 0,0 0 0,-18 0 4,-18 0 12,0-18 0</inkml:trace>
    </iact:actionData>
  </iact:action>
  <iact:action type="add" startTime="125199">
    <iact:property name="dataType"/>
    <iact:actionData xml:id="d44">
      <inkml:trace xmlns:inkml="http://www.w3.org/2003/InkML" xml:id="stk44" contextRef="#ctx0" brushRef="#br0">17798 5570 0,'37'18'13,"-1"-18"-1,-36 18-4,0 0 8,0 19 0,0-1-12,0-18 4,0 0 0,-36 37 8,36-37 12</inkml:trace>
    </iact:actionData>
  </iact:action>
  <iact:action type="add" startTime="125640">
    <iact:property name="dataType"/>
    <iact:actionData xml:id="d45">
      <inkml:trace xmlns:inkml="http://www.w3.org/2003/InkML" xml:id="stk45" contextRef="#ctx0" brushRef="#br0">18343 5443 0,'0'-36'13,"0"54"23,0 36-20,0-18-8,0 19 0,0-19 0,0 0 0,0 1 0,0 17-4,0-18 4,0-17 0,0-1 0,0 18 8,0-36 0,0-18 36,0-18-36</inkml:trace>
    </iact:actionData>
  </iact:action>
  <iact:action type="add" startTime="129006">
    <iact:property name="dataType"/>
    <iact:actionData xml:id="d46">
      <inkml:trace xmlns:inkml="http://www.w3.org/2003/InkML" xml:id="stk46" contextRef="#ctx0" brushRef="#br0">14279 7003 0,'36'-18'119,"-36"0"-103,18 18-8,-18-18 12,0 18 56,18 36-60,-18 18 0,36-54-8,-36 37-4,19-37 12</inkml:trace>
    </iact:actionData>
  </iact:action>
  <iact:action type="add" startTime="129444">
    <iact:property name="dataType"/>
    <iact:actionData xml:id="d47">
      <inkml:trace xmlns:inkml="http://www.w3.org/2003/InkML" xml:id="stk47" contextRef="#ctx0" brushRef="#br0">14315 6477 0,'0'-36'5,"0"18"3,0 18 12,36 0 4,-36 18-8,0 36-12</inkml:trace>
    </iact:actionData>
  </iact:action>
  <iact:action type="add" startTime="130621">
    <iact:property name="dataType"/>
    <iact:actionData xml:id="d48">
      <inkml:trace xmlns:inkml="http://www.w3.org/2003/InkML" xml:id="stk48" contextRef="#ctx0" brushRef="#br0">12029 5153 0,'-18'-19'72,"18"1"-32,18 18 28,36 0-60,1 0 3,17 0-9,-17 0 5,-1 0 1,1 0 0,-37 0 8,-18 0 12,-37 0-12,19 0-8,0 0 0,-36 0 0,17-36 4,19 36-4,0 0 0,-18 0 0,0 0 0,17 0 0,19 0 0,-36 0-4,54 0 104,0 0-96,1 0 4,-19 0 60,-19 0-60,19 36 72,19-36-64,-19 18-8</inkml:trace>
    </iact:actionData>
  </iact:action>
  <iact:action type="add" startTime="142589">
    <iact:property name="dataType"/>
    <iact:actionData xml:id="d49">
      <inkml:trace xmlns:inkml="http://www.w3.org/2003/InkML" xml:id="stk49" contextRef="#ctx0" brushRef="#br0">18597 5642 0,'-37'0'8,"19"0"20,54 0 56,37 0-76,36-54 4,0 54-8,-37-36 9,19 36-12,-55 0 5,-18 0 4,-18 0 32,-18 0-26</inkml:trace>
    </iact:actionData>
  </iact:action>
  <iact:action type="add" startTime="143015">
    <iact:property name="dataType"/>
    <iact:actionData xml:id="d50">
      <inkml:trace xmlns:inkml="http://www.w3.org/2003/InkML" xml:id="stk50" contextRef="#ctx0" brushRef="#br0">19014 5425 0,'0'0'18,"18"0"-10,0 0-4,37 0 4,-19 0 0,-18 0 0,0 0 0,18 18 8,-36 0-4,0 18-4,0-18 0,-18 19 0,-18-1 0,0 0 8,-1 1-4,19-19 12,18 0-8</inkml:trace>
    </iact:actionData>
  </iact:action>
  <iact:action type="add" startTime="143620">
    <iact:property name="dataType"/>
    <iact:actionData xml:id="d51">
      <inkml:trace xmlns:inkml="http://www.w3.org/2003/InkML" xml:id="stk51" contextRef="#ctx0" brushRef="#br0">19377 5352 0,'0'-36'5,"18"36"47,0 0-44,0 0 5,37 18-6,-55 36 9,0-17-6,0-1-4,0 0 5,0 19-6,-37-37 6,37 18-10,-18-36 7,18 18 0,0-18 52,0 0-52,36 0 0,-36-36 0,55 36 0,-19 0 4,-18 0 12</inkml:trace>
    </iact:actionData>
  </iact:action>
  <iact:action type="add" startTime="144110">
    <iact:property name="dataType"/>
    <iact:actionData xml:id="d52">
      <inkml:trace xmlns:inkml="http://www.w3.org/2003/InkML" xml:id="stk52" contextRef="#ctx0" brushRef="#br0">19740 5370 0,'0'-18'11,"18"18"9,0 0-11,18 0-2,19-36 1,-19 36 0,-18 0 1,-18-18 34</inkml:trace>
    </iact:actionData>
  </iact:action>
  <iact:action type="add" startTime="144271">
    <iact:property name="dataType"/>
    <iact:actionData xml:id="d53">
      <inkml:trace xmlns:inkml="http://www.w3.org/2003/InkML" xml:id="stk53" contextRef="#ctx0" brushRef="#br0">19903 5243 0,'0'0'50,"0"18"-42,36-18 0,-36 37 0,0-19 8,0 0-12,0 36 12,0-35-8,0-1 0</inkml:trace>
    </iact:actionData>
  </iact:action>
  <iact:action type="add" startTime="144504">
    <iact:property name="dataType"/>
    <iact:actionData xml:id="d54">
      <inkml:trace xmlns:inkml="http://www.w3.org/2003/InkML" xml:id="stk54" contextRef="#ctx0" brushRef="#br0">20157 5261 0,'0'-18'4,"0"18"32,36 18-20,-36 19 0,0-1 0,0-18-4,0 18 4,0 1 0</inkml:trace>
    </iact:actionData>
  </iact:action>
  <iact:action type="add" startTime="144916">
    <iact:property name="dataType"/>
    <iact:actionData xml:id="d55">
      <inkml:trace xmlns:inkml="http://www.w3.org/2003/InkML" xml:id="stk55" contextRef="#ctx0" brushRef="#br0">18361 6241 0,'-18'0'13,"-1"0"4,19 0 18,37 0-27,72-18 2,18-18-4,18-1 5,0 37-6,36-90 6,1 53-9,-19 1 5,-36 36 1,-54-54 0,-19 54 1,0 0-2,-35-37 2,-1 37 2,-18 0 29</inkml:trace>
    </iact:actionData>
  </iact:action>
  <iact:action type="add" startTime="146509">
    <iact:property name="dataType"/>
    <iact:actionData xml:id="d56">
      <inkml:trace xmlns:inkml="http://www.w3.org/2003/InkML" xml:id="stk56" contextRef="#ctx0" brushRef="#br0">6132 11176 0,'-36'0'12,"54"0"52,0 0-56,1 0 0,53 36 0,1-36 0,54 0 0,18 0 0,36 0 0,-17 0-4,17-18 4,37 18 0,18-54 0,-91 54 0,-18 0 0,-73 0 0,-72 0 36,-18 0-28,36-37-8,-37 37 88,19 0-88</inkml:trace>
    </iact:actionData>
  </iact:action>
  <iact:action type="add" startTime="147167">
    <iact:property name="dataType"/>
    <iact:actionData xml:id="d57">
      <inkml:trace xmlns:inkml="http://www.w3.org/2003/InkML" xml:id="stk57" contextRef="#ctx0" brushRef="#br0">8999 11303 0,'-36'0'14,"-1"0"-2,1-18-4,-18-18 0,-37-19 0,-18-17 0,-36-1 0,18 0 0,36 1 1,19-1-6,35 37 5,37-18 0,-36 35 0,36 1 0,0-18 0,0 18 0,73-18-4,-1-1 8,37 37-8,18 0 8,0 0-8,-18 0 9,36 73-10,-36-19 5,0 1-2,-18-1 0,-55-18 4,-36 1-4,0-19 5,0 18-6,-36 0 7,-55 37-8,-18 0 8,18-19-11,55 0 6,-18-35 3,54-1-4,-19-18 5,19 0 22,37 0-17,17 0-8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EBAEA43D-0B78-46BF-8B3C-0B3898993959}" type="datetimeFigureOut">
              <a:rPr lang="ko-KR" altLang="en-US"/>
              <a:pPr>
                <a:defRPr/>
              </a:pPr>
              <a:t>2022-03-02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39ADB3D-42FF-4997-89EC-58CD1B404A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6611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9pPr>
            </a:lstStyle>
            <a:p>
              <a:pPr algn="ctr" eaLnBrk="1" hangingPunct="1">
                <a:defRPr/>
              </a:pPr>
              <a:endParaRPr kumimoji="0" lang="ko-KR" altLang="ko-KR" sz="2400" smtClean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9pPr>
            </a:lstStyle>
            <a:p>
              <a:pPr algn="ctr" eaLnBrk="1" hangingPunct="1">
                <a:defRPr/>
              </a:pPr>
              <a:endParaRPr kumimoji="0" lang="ko-KR" altLang="ko-KR" sz="2400" smtClean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181160 w 4917"/>
                <a:gd name="T3" fmla="*/ 0 h 1000"/>
                <a:gd name="T4" fmla="*/ 201719 w 4917"/>
                <a:gd name="T5" fmla="*/ 4181 h 1000"/>
                <a:gd name="T6" fmla="*/ 181204 w 4917"/>
                <a:gd name="T7" fmla="*/ 8347 h 1000"/>
                <a:gd name="T8" fmla="*/ 0 w 4917"/>
                <a:gd name="T9" fmla="*/ 8347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114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</a:p>
        </p:txBody>
      </p:sp>
      <p:sp>
        <p:nvSpPr>
          <p:cNvPr id="91144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>
                <a:latin typeface="HY엽서L" pitchFamily="18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8048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9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448425" y="228600"/>
            <a:ext cx="2084388" cy="615315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0762" cy="61531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633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제목 및 다이어그램 또는 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SmartArt 개체 틀 2"/>
          <p:cNvSpPr>
            <a:spLocks noGrp="1"/>
          </p:cNvSpPr>
          <p:nvPr>
            <p:ph type="dgm" idx="1"/>
          </p:nvPr>
        </p:nvSpPr>
        <p:spPr>
          <a:xfrm>
            <a:off x="609600" y="1600200"/>
            <a:ext cx="7923213" cy="478155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/>
            </a:lvl1pPr>
          </a:lstStyle>
          <a:p>
            <a:pPr>
              <a:defRPr/>
            </a:pPr>
            <a:fld id="{93BB78FE-A756-4D55-AC32-076F0C1474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8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75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600200"/>
            <a:ext cx="7923213" cy="478155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92892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1510" y="188640"/>
            <a:ext cx="8820980" cy="639527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6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651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4613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38862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8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31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2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46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271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1299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Line 5"/>
          <p:cNvSpPr>
            <a:spLocks noChangeShapeType="1"/>
          </p:cNvSpPr>
          <p:nvPr/>
        </p:nvSpPr>
        <p:spPr bwMode="auto">
          <a:xfrm>
            <a:off x="0" y="1219200"/>
            <a:ext cx="807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510" y="143635"/>
            <a:ext cx="8820980" cy="639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 smtClean="0"/>
          </a:p>
        </p:txBody>
      </p:sp>
      <p:sp>
        <p:nvSpPr>
          <p:cNvPr id="2054" name="Text Box 14"/>
          <p:cNvSpPr txBox="1">
            <a:spLocks noChangeArrowheads="1"/>
          </p:cNvSpPr>
          <p:nvPr userDrawn="1"/>
        </p:nvSpPr>
        <p:spPr bwMode="auto">
          <a:xfrm>
            <a:off x="611188" y="6538913"/>
            <a:ext cx="5762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smtClean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fld id="{52F6CD15-B73E-4E06-B167-CE439C604FF6}" type="slidenum">
              <a:rPr lang="ko-KR" altLang="en-US" sz="1200" smtClean="0">
                <a:latin typeface="HY엽서L" panose="02030600000101010101" pitchFamily="18" charset="-127"/>
                <a:ea typeface="HY엽서L" panose="02030600000101010101" pitchFamily="18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200" smtClean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endParaRPr lang="ko-KR" altLang="en-US" sz="12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3" r:id="rId12"/>
    <p:sldLayoutId id="2147483920" r:id="rId13"/>
    <p:sldLayoutId id="2147483921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9pPr>
    </p:titleStyle>
    <p:bodyStyle>
      <a:lvl1pPr marL="0" indent="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None/>
        <a:defRPr kumimoji="1" sz="16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굴림체" pitchFamily="49" charset="-127"/>
          <a:ea typeface="굴림체" pitchFamily="49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굴림체" pitchFamily="49" charset="-127"/>
          <a:ea typeface="굴림체" pitchFamily="49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굴림체" pitchFamily="49" charset="-127"/>
          <a:ea typeface="굴림체" pitchFamily="49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굴림체" pitchFamily="49" charset="-127"/>
          <a:ea typeface="굴림체" pitchFamily="49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3.xml"/><Relationship Id="rId5" Type="http://schemas.openxmlformats.org/officeDocument/2006/relationships/image" Target="../media/image8.jpeg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4.xml"/><Relationship Id="rId5" Type="http://schemas.openxmlformats.org/officeDocument/2006/relationships/image" Target="../media/image11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6.png"/><Relationship Id="rId5" Type="http://schemas.microsoft.com/office/2011/relationships/inkAction" Target="../ink/inkAction5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microsoft.com/office/2011/relationships/inkAction" Target="../ink/inkAction6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microsoft.com/office/2011/relationships/inkAction" Target="../ink/inkAction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smtClean="0"/>
              <a:t>장 프로그래밍의 개념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연습문제</a:t>
            </a:r>
          </a:p>
        </p:txBody>
      </p:sp>
      <p:sp>
        <p:nvSpPr>
          <p:cNvPr id="6147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7"/>
    </mc:Choice>
    <mc:Fallback xmlns="">
      <p:transition spd="slow" advTm="15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7" t="45040" r="13218" b="36661"/>
          <a:stretch/>
        </p:blipFill>
        <p:spPr>
          <a:xfrm>
            <a:off x="341530" y="188640"/>
            <a:ext cx="8869439" cy="3780420"/>
          </a:xfrm>
        </p:spPr>
      </p:pic>
      <p:sp>
        <p:nvSpPr>
          <p:cNvPr id="4" name="직사각형 3"/>
          <p:cNvSpPr/>
          <p:nvPr/>
        </p:nvSpPr>
        <p:spPr>
          <a:xfrm>
            <a:off x="746574" y="683695"/>
            <a:ext cx="76958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미리 정해진 특정 기능을 수행하기 위해 컴퓨터의 하드웨어와 소프트웨어가 조합된 전자 제어 시스템을 말한다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46574" y="1763815"/>
            <a:ext cx="62556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아이폰은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Objective-C ,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안드로이드는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Java,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윈도폰은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C#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언어를 사용한다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3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가지 언어 모두 객체 지향 언어이다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6207" y="3919640"/>
            <a:ext cx="6156429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(a)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프린터의 전원을 켠다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종이를 넣는다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인쇄 버튼을 누른다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(b)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상품을 선택한다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배송지를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입력한다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결제를 한다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33"/>
    </mc:Choice>
    <mc:Fallback xmlns="">
      <p:transition spd="slow" advTm="50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1540" y="728700"/>
            <a:ext cx="8325925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20. </a:t>
            </a:r>
            <a:r>
              <a:rPr lang="ko-KR" altLang="en-US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두수의 평균을 구하는 알고리즘을 작성하시오</a:t>
            </a:r>
            <a:r>
              <a:rPr lang="en-US" altLang="ko-KR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사용자에게 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두수를 </a:t>
            </a:r>
            <a:r>
              <a:rPr lang="ko-KR" altLang="en-US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 받는다</a:t>
            </a:r>
            <a:r>
              <a:rPr lang="en-US" altLang="ko-KR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두수를 더하여 합을 </a:t>
            </a: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sum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저장한다</a:t>
            </a:r>
            <a:r>
              <a:rPr lang="en-US" altLang="ko-KR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sum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2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나누어서 화면에 표시한다</a:t>
            </a: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kern="0" dirty="0">
              <a:solidFill>
                <a:srgbClr val="FF0000"/>
              </a:solidFill>
              <a:latin typeface="한양신명조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92"/>
    </mc:Choice>
    <mc:Fallback xmlns="">
      <p:transition spd="slow" advTm="2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46675" y="40651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1443160" descr="EMB0000035c21b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1170186"/>
            <a:ext cx="2205245" cy="527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70377" r="4506" b="23992"/>
          <a:stretch/>
        </p:blipFill>
        <p:spPr>
          <a:xfrm>
            <a:off x="400488" y="100044"/>
            <a:ext cx="8527482" cy="988696"/>
          </a:xfr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5720" y="3886200"/>
              <a:ext cx="914760" cy="118260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6360" y="3876840"/>
                <a:ext cx="933480" cy="1201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3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74"/>
    </mc:Choice>
    <mc:Fallback xmlns="">
      <p:transition spd="slow" advTm="64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7" t="78119" r="4506" b="16954"/>
          <a:stretch/>
        </p:blipFill>
        <p:spPr>
          <a:xfrm>
            <a:off x="386535" y="188640"/>
            <a:ext cx="8550950" cy="855095"/>
          </a:xfr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56564" y="676544"/>
            <a:ext cx="11942001" cy="6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31443160" descr="EMB0000035c21b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5" y="1357605"/>
            <a:ext cx="6050919" cy="41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7760" y="581400"/>
              <a:ext cx="8223480" cy="459828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400" y="572040"/>
                <a:ext cx="8242200" cy="4617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06"/>
    </mc:Choice>
    <mc:Fallback xmlns="">
      <p:transition spd="slow" advTm="9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1" t="9145" r="17089" b="86632"/>
          <a:stretch/>
        </p:blipFill>
        <p:spPr>
          <a:xfrm>
            <a:off x="476544" y="188639"/>
            <a:ext cx="7245817" cy="630071"/>
          </a:xfrm>
        </p:spPr>
      </p:pic>
      <p:sp>
        <p:nvSpPr>
          <p:cNvPr id="4" name="직사각형 3"/>
          <p:cNvSpPr/>
          <p:nvPr/>
        </p:nvSpPr>
        <p:spPr>
          <a:xfrm>
            <a:off x="566555" y="818710"/>
            <a:ext cx="71558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첫 번째 컵에 우유가 담겨져 있고 두 번째 컵에 주스가 담겨져 있다고 가정한다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en-US" altLang="ko-KR" sz="1400" kern="0" dirty="0" smtClean="0">
              <a:solidFill>
                <a:srgbClr val="FF0000"/>
              </a:solidFill>
              <a:latin typeface="한양신명조"/>
              <a:ea typeface="굴림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첫 번째 컵에 있는 것을 세 번째 컵에 옮긴다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en-US" altLang="ko-KR" sz="1400" kern="0" dirty="0" smtClean="0">
              <a:solidFill>
                <a:srgbClr val="FF0000"/>
              </a:solidFill>
              <a:latin typeface="한양신명조"/>
              <a:ea typeface="굴림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두 번째 컵에 있는 것을 첫 번째 컵에 옮긴다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en-US" altLang="ko-KR" sz="1400" kern="0" dirty="0" smtClean="0">
              <a:solidFill>
                <a:srgbClr val="FF0000"/>
              </a:solidFill>
              <a:latin typeface="한양신명조"/>
              <a:ea typeface="굴림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 번째 있는 것을 두 번째 컵에 옮긴다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pic>
        <p:nvPicPr>
          <p:cNvPr id="5" name="내용 개체 틀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1" t="15479" r="17089" b="74667"/>
          <a:stretch/>
        </p:blipFill>
        <p:spPr bwMode="auto">
          <a:xfrm>
            <a:off x="559232" y="2306020"/>
            <a:ext cx="7560840" cy="153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01570" y="3837961"/>
            <a:ext cx="81459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arenR"/>
            </a:pP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숫자들의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목록의 처음에 있는 숫자와 찾고자 하는 숫자를 비교한다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en-US" altLang="ko-KR" sz="1400" kern="0" dirty="0" smtClean="0">
              <a:solidFill>
                <a:srgbClr val="FF0000"/>
              </a:solidFill>
              <a:latin typeface="한양신명조"/>
              <a:ea typeface="굴림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일치하지 않으면 다음 숫자와 비교한다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-&gt; ,..., </a:t>
            </a:r>
            <a:endParaRPr lang="en-US" altLang="ko-KR" sz="1400" kern="0" dirty="0" smtClean="0">
              <a:solidFill>
                <a:srgbClr val="FF0000"/>
              </a:solidFill>
              <a:latin typeface="한양신명조"/>
              <a:ea typeface="굴림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끝에 있는 숫자와 비교하여 일치하자 않으면 탐색 </a:t>
            </a: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실패</a:t>
            </a:r>
            <a:endParaRPr lang="en-US" altLang="ko-KR" sz="1400" kern="0" dirty="0" smtClean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(b)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숫자들의 목록의 중간에 있는 숫자와 비교한다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en-US" altLang="ko-KR" sz="1400" kern="0" dirty="0" smtClean="0">
              <a:solidFill>
                <a:srgbClr val="FF0000"/>
              </a:solidFill>
              <a:latin typeface="한양신명조"/>
              <a:ea typeface="굴림" panose="020B0600000101010101" pitchFamily="50" charset="-127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찾는 숫자가 중간에 있는 숫자보다 크면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뒷쪽에서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다시 반을 잘라 검색을 하고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찾는 숫자보다 작으면 앞쪽에서 다시 반을 잘라 검색을 한다</a:t>
            </a: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이런식으로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반복하여 숫자를 찾는다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4440" y="1783080"/>
              <a:ext cx="6825600" cy="366444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5080" y="1773720"/>
                <a:ext cx="6844320" cy="3683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864"/>
    </mc:Choice>
    <mc:Fallback xmlns="">
      <p:transition spd="slow" advTm="349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1" t="27445" r="17089" b="62702"/>
          <a:stretch/>
        </p:blipFill>
        <p:spPr>
          <a:xfrm>
            <a:off x="386535" y="188639"/>
            <a:ext cx="6876121" cy="1395155"/>
          </a:xfrm>
        </p:spPr>
      </p:pic>
      <p:sp>
        <p:nvSpPr>
          <p:cNvPr id="4" name="직사각형 3"/>
          <p:cNvSpPr/>
          <p:nvPr/>
        </p:nvSpPr>
        <p:spPr>
          <a:xfrm>
            <a:off x="701570" y="1763815"/>
            <a:ext cx="612068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(1)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사용자로부터 정수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x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입력받는다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(2)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정수 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1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대입한다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(3)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정수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n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0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대입한다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(4) x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나눈다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나누어 떨어지면 약수의 개수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n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하나 증가한다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(5) 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하나 증가한다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(6) 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x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보다 작거나 같으면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(4)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돌아간다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(7)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약수의 개수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n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2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이면 소수이다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0240" y="1619640"/>
              <a:ext cx="6159600" cy="523224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0880" y="1610280"/>
                <a:ext cx="6178320" cy="5250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98"/>
    </mc:Choice>
    <mc:Fallback xmlns="">
      <p:transition spd="slow" advTm="162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42928" r="8379" b="47218"/>
          <a:stretch/>
        </p:blipFill>
        <p:spPr>
          <a:xfrm>
            <a:off x="476545" y="188640"/>
            <a:ext cx="8197341" cy="1350150"/>
          </a:xfrm>
        </p:spPr>
      </p:pic>
      <p:sp>
        <p:nvSpPr>
          <p:cNvPr id="4" name="직사각형 3"/>
          <p:cNvSpPr/>
          <p:nvPr/>
        </p:nvSpPr>
        <p:spPr>
          <a:xfrm>
            <a:off x="424547" y="1313765"/>
            <a:ext cx="792088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계산 작업을 빠르고 정확하게 하며 싫증을 내지 않는다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계산기는 수행하는 작업이 고정되어 있으므로 컴퓨터라고 할 수 없다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일종의 작업지시서가 들어 있다고 </a:t>
            </a:r>
            <a:r>
              <a:rPr lang="ko-KR" altLang="en-US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볼 수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17844" r="10289" b="70343"/>
          <a:stretch/>
        </p:blipFill>
        <p:spPr>
          <a:xfrm>
            <a:off x="424547" y="2888940"/>
            <a:ext cx="7673343" cy="14851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4547" y="4387225"/>
            <a:ext cx="4572000" cy="18651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컴파일러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2. FORTRAN</a:t>
            </a:r>
            <a:endParaRPr lang="en-US" altLang="ko-KR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3. COBOL</a:t>
            </a:r>
            <a:endParaRPr lang="en-US" altLang="ko-KR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4. C++</a:t>
            </a:r>
            <a:endParaRPr lang="en-US" altLang="ko-KR" kern="0" dirty="0">
              <a:solidFill>
                <a:srgbClr val="000000"/>
              </a:solidFill>
              <a:latin typeface="한양신명조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1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46"/>
    </mc:Choice>
    <mc:Fallback xmlns="">
      <p:transition spd="slow" advTm="283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41521" r="10313" b="50737"/>
          <a:stretch/>
        </p:blipFill>
        <p:spPr>
          <a:xfrm>
            <a:off x="359337" y="98630"/>
            <a:ext cx="7740860" cy="990110"/>
          </a:xfrm>
        </p:spPr>
      </p:pic>
      <p:sp>
        <p:nvSpPr>
          <p:cNvPr id="4" name="직사각형 3"/>
          <p:cNvSpPr/>
          <p:nvPr/>
        </p:nvSpPr>
        <p:spPr>
          <a:xfrm>
            <a:off x="288103" y="910696"/>
            <a:ext cx="85959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1. </a:t>
            </a:r>
            <a:r>
              <a:rPr lang="ko-KR" altLang="en-US" b="1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임베디드</a:t>
            </a:r>
            <a:r>
              <a:rPr lang="ko-KR" altLang="en-US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시스템</a:t>
            </a:r>
            <a:r>
              <a:rPr lang="en-US" altLang="ko-KR" b="1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(embedded system)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일종의 컴퓨터 시스템으로 한 가지 기능만 수행되도록 설계되었으며 하드웨어에 내장하여 특수한 기능만을 수행한다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임베디드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시스템은 오늘날 일상 생활에 쓰이는 많은 장치들을 제어하고 있다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장점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간결하고 효율적이며 </a:t>
            </a:r>
            <a:r>
              <a:rPr lang="ko-KR" altLang="en-US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이식성이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뛰어나다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단점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배우기 어렵다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 지향 프로그래밍이 힘들다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74281" r="13899" b="15219"/>
          <a:stretch/>
        </p:blipFill>
        <p:spPr>
          <a:xfrm>
            <a:off x="360692" y="3281222"/>
            <a:ext cx="6681349" cy="12011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8103" y="4329100"/>
            <a:ext cx="84881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수화기를 든다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-&gt;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상대방의 전화번호를 누른다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-&gt;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통화를 한다 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-&gt;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수화기를 내려 놓는다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세탁기의 전원을 켠다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-&gt;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세탁기의 뚜껑을 연다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-&gt;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옷과 세제를 넣는다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-&gt;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세탁기의 </a:t>
            </a:r>
            <a:r>
              <a:rPr lang="ko-KR" altLang="en-US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뚜겅을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닫는다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-&gt;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시작 버튼을 누른다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-&gt;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전원을 차단한다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3. “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어떤 햄버거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?”-&gt;“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세트이신가요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?” -&gt;“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포장이신가요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?‘ </a:t>
            </a:r>
            <a:endParaRPr lang="ko-KR" altLang="en-US" kern="0" dirty="0">
              <a:solidFill>
                <a:srgbClr val="000000"/>
              </a:solidFill>
              <a:latin typeface="한양신명조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7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136"/>
    </mc:Choice>
    <mc:Fallback xmlns="">
      <p:transition spd="slow" advTm="423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t="9848" r="8378" b="50034"/>
          <a:stretch/>
        </p:blipFill>
        <p:spPr>
          <a:xfrm>
            <a:off x="701570" y="278650"/>
            <a:ext cx="7736122" cy="6210690"/>
          </a:xfr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760" y="1809360"/>
              <a:ext cx="6257520" cy="456552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00" y="1800000"/>
                <a:ext cx="6276240" cy="4584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972"/>
    </mc:Choice>
    <mc:Fallback xmlns="">
      <p:transition spd="slow" advTm="486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0" t="49966" r="9346" b="30327"/>
          <a:stretch/>
        </p:blipFill>
        <p:spPr>
          <a:xfrm>
            <a:off x="296525" y="728700"/>
            <a:ext cx="8787226" cy="3465385"/>
          </a:xfr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171"/>
    </mc:Choice>
    <mc:Fallback xmlns="">
      <p:transition spd="slow" advTm="5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t="9145" r="19025" b="47218"/>
          <a:stretch/>
        </p:blipFill>
        <p:spPr>
          <a:xfrm>
            <a:off x="701570" y="188639"/>
            <a:ext cx="6859635" cy="6075675"/>
          </a:xfrm>
        </p:spPr>
      </p:pic>
      <p:cxnSp>
        <p:nvCxnSpPr>
          <p:cNvPr id="5" name="직선 연결선 4"/>
          <p:cNvCxnSpPr/>
          <p:nvPr/>
        </p:nvCxnSpPr>
        <p:spPr>
          <a:xfrm>
            <a:off x="1106615" y="1718810"/>
            <a:ext cx="5400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800" y="2753925"/>
            <a:ext cx="5400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726795" y="3744035"/>
            <a:ext cx="5400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256965" y="4734145"/>
            <a:ext cx="19352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06615" y="5994285"/>
            <a:ext cx="6300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047"/>
    </mc:Choice>
    <mc:Fallback xmlns="">
      <p:transition spd="slow" advTm="321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t="53485" r="19993" b="15547"/>
          <a:stretch/>
        </p:blipFill>
        <p:spPr>
          <a:xfrm>
            <a:off x="386534" y="323655"/>
            <a:ext cx="8045665" cy="5130570"/>
          </a:xfrm>
        </p:spPr>
      </p:pic>
      <p:cxnSp>
        <p:nvCxnSpPr>
          <p:cNvPr id="4" name="직선 연결선 3"/>
          <p:cNvCxnSpPr/>
          <p:nvPr/>
        </p:nvCxnSpPr>
        <p:spPr>
          <a:xfrm>
            <a:off x="971600" y="1043735"/>
            <a:ext cx="5400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996825" y="1043735"/>
            <a:ext cx="5400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662010" y="1051932"/>
            <a:ext cx="5400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651533" y="2348880"/>
            <a:ext cx="11103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904092" y="3429000"/>
            <a:ext cx="12151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6565" y="4177440"/>
            <a:ext cx="6858000" cy="726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9.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이미지의 경우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픽셀의 </a:t>
            </a:r>
            <a:r>
              <a:rPr lang="ko-KR" altLang="en-US" sz="14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밝기값이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숫자로 표현된다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음악의 경우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음파의 높이가 숫자로 표현된다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9167" y="5242042"/>
            <a:ext cx="822568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10. 0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9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까지를 사용하는 십진법에 비하여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만을 사용하는 이진법이 표현하기가 쉽기 때문이다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즉 이진법은 간단한 스위치를 이용하여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표현할 수 있다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스위치들은 전자 회로를 이용하여 간단하게 구현할 수 있다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75"/>
    </mc:Choice>
    <mc:Fallback xmlns="">
      <p:transition spd="slow" advTm="181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7" t="9145" r="4506" b="63142"/>
          <a:stretch/>
        </p:blipFill>
        <p:spPr>
          <a:xfrm>
            <a:off x="-108520" y="-48673"/>
            <a:ext cx="9111009" cy="5124956"/>
          </a:xfrm>
        </p:spPr>
      </p:pic>
      <p:sp>
        <p:nvSpPr>
          <p:cNvPr id="4" name="직사각형 3"/>
          <p:cNvSpPr/>
          <p:nvPr/>
        </p:nvSpPr>
        <p:spPr>
          <a:xfrm>
            <a:off x="476545" y="323655"/>
            <a:ext cx="89109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* MOV(Move): </a:t>
            </a:r>
            <a:r>
              <a:rPr lang="ko-KR" altLang="en-US" sz="12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이동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전송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)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*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XCHG( Exchange Register/memory with Register ):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첫 번째 오퍼랜드와 두 번째 오퍼랜드 교환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*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IN( Input from AL/AX to Fixed port ):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오퍼랜드로 지시된 포트로부터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AX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데이터 입력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529" y="1371741"/>
            <a:ext cx="85959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고대의 계산 기계들은 정해진 기능만을 수행하는 반면에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현대의 컴퓨터는 범용적인 기계로서 프로그램만 변경하면 다양한 기능을 수행할 수 있다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2595303"/>
            <a:ext cx="81637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*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컴퓨터 내부 부품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CPU, RAM,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마더보드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하드디스크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그래픽카드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케이스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/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파워서플라이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시디롬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플로피디스크드라이브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사운드카드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네트워크 카드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랜카드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),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시디레코더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DVD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드라이브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*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컴퓨터 외부 부품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모니터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키보드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마우스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스캐너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프린터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0597" y="4015717"/>
            <a:ext cx="8197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인간이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문제를 해결하는 방법을 고안하여 한번만 알려주면 컴퓨터는 반복하여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불평없이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작업을 할 수 있기 때문이다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346" y="5076283"/>
            <a:ext cx="87423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*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기계어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특정 컴퓨터의 명령어를 이진수로 표시한 것이며 컴퓨터 하드웨어를 설계할 때 결정된다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*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어셈블리어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CPU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명령어들을 이진수가 아닌 영어의 약자로 표기한 것이다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*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고급언어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특정한 컴퓨터의 구조나 프로세서에 무관하게 독립적으로 프로그램을 작성할 우 있는 언어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5600" y="568080"/>
              <a:ext cx="6035400" cy="160740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240" y="558720"/>
                <a:ext cx="6054120" cy="16261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8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709"/>
    </mc:Choice>
    <mc:Fallback xmlns="">
      <p:transition spd="slow" advTm="270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40113" r="14186" b="57072"/>
          <a:stretch/>
        </p:blipFill>
        <p:spPr>
          <a:xfrm>
            <a:off x="386535" y="233645"/>
            <a:ext cx="6638240" cy="450050"/>
          </a:xfrm>
        </p:spPr>
      </p:pic>
      <p:sp>
        <p:nvSpPr>
          <p:cNvPr id="4" name="직사각형 3"/>
          <p:cNvSpPr/>
          <p:nvPr/>
        </p:nvSpPr>
        <p:spPr>
          <a:xfrm>
            <a:off x="476544" y="700454"/>
            <a:ext cx="76058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C++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Java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C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언어에 객체 지향 개념을 추가한 것이다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 지향 프로그래밍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(object-oriented programming: OOP)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실제 세계가 객체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(object)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들로 구성되어 있는 것과 비슷하게 소프트웨어도 객체 단위로 작성하는 방법이다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우리가 살고 있는 실제 세계에는 사람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동물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건물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자동차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시계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토스터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세탁기 등의 많은 객체가 존재한다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객체들은 객체 나름대로의 고유한 기능을 수행하면서 다른 객체들과 상호 작용한다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예를 들면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사람이 자동차를 운전하는 상황을 생각해보자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사람과 자동차는 모두 특정한 기능을 수행하는 객체라고 생각할 수 있고 사람과 자동차는 속도계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브레이크 페달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가속 페달 등을 통하여 서로 상호 작용하고 있다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소프트웨어 개발도 이와 같이 하는 방식을 객체 지향 방법이라고 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다양한 기능을 하는 소프트웨어 객체들이 존재하고 이러한 객체들을 조합하여 자기가 원하는 기능을 구현하는 기법이다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예를 들어서 인간과 자동차는 소프트웨어 객체로 표현되며 이들 소프트웨어 객체들이 메시지를 전달하여 서로 상호 작용하면서 원하는 작업을 수행하게 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043"/>
    </mc:Choice>
    <mc:Fallback xmlns="">
      <p:transition spd="slow" advTm="493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캡슐 구성">
  <a:themeElements>
    <a:clrScheme name="캡슐 구성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캡슐 구성">
      <a:majorFont>
        <a:latin typeface="Trebuchet MS"/>
        <a:ea typeface="HY엽서L"/>
        <a:cs typeface=""/>
      </a:majorFont>
      <a:minorFont>
        <a:latin typeface="Trebuchet MS"/>
        <a:ea typeface="HY엽서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캡슐 구성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캡슐 구성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캡슐 구성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Radial</Template>
  <TotalTime>14950</TotalTime>
  <Words>830</Words>
  <Application>Microsoft Office PowerPoint</Application>
  <PresentationFormat>화면 슬라이드 쇼(4:3)</PresentationFormat>
  <Paragraphs>54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HY엽서L</vt:lpstr>
      <vt:lpstr>굴림</vt:lpstr>
      <vt:lpstr>굴림체</vt:lpstr>
      <vt:lpstr>맑은 고딕</vt:lpstr>
      <vt:lpstr>한양신명조</vt:lpstr>
      <vt:lpstr>한양해서</vt:lpstr>
      <vt:lpstr>Times New Roman</vt:lpstr>
      <vt:lpstr>Trebuchet MS</vt:lpstr>
      <vt:lpstr>Wingdings</vt:lpstr>
      <vt:lpstr>캡슐 구성</vt:lpstr>
      <vt:lpstr>제1장 프로그래밍의 개념 연습문제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순천향대학교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천인국</dc:creator>
  <cp:lastModifiedBy>hong</cp:lastModifiedBy>
  <cp:revision>233</cp:revision>
  <dcterms:created xsi:type="dcterms:W3CDTF">2004-02-19T02:52:38Z</dcterms:created>
  <dcterms:modified xsi:type="dcterms:W3CDTF">2022-03-02T02:09:37Z</dcterms:modified>
</cp:coreProperties>
</file>